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92" r:id="rId1"/>
  </p:sldMasterIdLst>
  <p:notesMasterIdLst>
    <p:notesMasterId r:id="rId27"/>
  </p:notesMasterIdLst>
  <p:sldIdLst>
    <p:sldId id="259" r:id="rId2"/>
    <p:sldId id="307" r:id="rId3"/>
    <p:sldId id="310" r:id="rId4"/>
    <p:sldId id="321" r:id="rId5"/>
    <p:sldId id="298" r:id="rId6"/>
    <p:sldId id="322" r:id="rId7"/>
    <p:sldId id="260" r:id="rId8"/>
    <p:sldId id="262" r:id="rId9"/>
    <p:sldId id="308" r:id="rId10"/>
    <p:sldId id="276" r:id="rId11"/>
    <p:sldId id="279" r:id="rId12"/>
    <p:sldId id="311" r:id="rId13"/>
    <p:sldId id="282" r:id="rId14"/>
    <p:sldId id="312" r:id="rId15"/>
    <p:sldId id="285" r:id="rId16"/>
    <p:sldId id="280" r:id="rId17"/>
    <p:sldId id="272" r:id="rId18"/>
    <p:sldId id="314" r:id="rId19"/>
    <p:sldId id="315" r:id="rId20"/>
    <p:sldId id="316" r:id="rId21"/>
    <p:sldId id="317" r:id="rId22"/>
    <p:sldId id="318" r:id="rId23"/>
    <p:sldId id="320" r:id="rId24"/>
    <p:sldId id="319" r:id="rId25"/>
    <p:sldId id="30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70C"/>
    <a:srgbClr val="2D30B1"/>
    <a:srgbClr val="0799E6"/>
    <a:srgbClr val="686987"/>
    <a:srgbClr val="7E7341"/>
    <a:srgbClr val="0142AD"/>
    <a:srgbClr val="F5018E"/>
    <a:srgbClr val="E07301"/>
    <a:srgbClr val="AB9621"/>
    <a:srgbClr val="019A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2"/>
    <p:restoredTop sz="99848" autoAdjust="0"/>
  </p:normalViewPr>
  <p:slideViewPr>
    <p:cSldViewPr snapToGrid="0" snapToObjects="1">
      <p:cViewPr varScale="1">
        <p:scale>
          <a:sx n="117" d="100"/>
          <a:sy n="117" d="100"/>
        </p:scale>
        <p:origin x="200" y="24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371B9-86F7-7C4B-8C58-B4B4C7F9C208}" type="datetimeFigureOut">
              <a:rPr lang="fr-FR" smtClean="0"/>
              <a:t>02/10/2021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8E3EB-8A1F-FE42-91EC-FA0A701661C8}" type="slidenum">
              <a:rPr lang="fr-FR" smtClean="0"/>
              <a:t>‹N°›</a:t>
            </a:fld>
            <a:endParaRPr lang="fr-FR"/>
          </a:p>
        </p:txBody>
      </p:sp>
    </p:spTree>
    <p:extLst>
      <p:ext uri="{BB962C8B-B14F-4D97-AF65-F5344CB8AC3E}">
        <p14:creationId xmlns:p14="http://schemas.microsoft.com/office/powerpoint/2010/main" val="9357443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1B8E3EB-8A1F-FE42-91EC-FA0A701661C8}" type="slidenum">
              <a:rPr lang="fr-FR" smtClean="0"/>
              <a:t>7</a:t>
            </a:fld>
            <a:endParaRPr lang="fr-FR"/>
          </a:p>
        </p:txBody>
      </p:sp>
    </p:spTree>
    <p:extLst>
      <p:ext uri="{BB962C8B-B14F-4D97-AF65-F5344CB8AC3E}">
        <p14:creationId xmlns:p14="http://schemas.microsoft.com/office/powerpoint/2010/main" val="1474663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0" name="Rectangle 9"/>
          <p:cNvSpPr/>
          <p:nvPr/>
        </p:nvSpPr>
        <p:spPr>
          <a:xfrm>
            <a:off x="1343379" y="0"/>
            <a:ext cx="786510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208479"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9000"/>
            <a:ext cx="5518067" cy="2268559"/>
          </a:xfrm>
        </p:spPr>
        <p:txBody>
          <a:bodyPr anchor="t">
            <a:normAutofit/>
          </a:bodyPr>
          <a:lstStyle>
            <a:lvl1pPr algn="r">
              <a:defRPr sz="4200"/>
            </a:lvl1pPr>
          </a:lstStyle>
          <a:p>
            <a:r>
              <a:rPr lang="fr-FR"/>
              <a:t>Modifiez le style du titre</a:t>
            </a:r>
            <a:endParaRPr lang="en-US" dirty="0"/>
          </a:p>
        </p:txBody>
      </p:sp>
      <p:sp>
        <p:nvSpPr>
          <p:cNvPr id="3" name="Subtitle 2"/>
          <p:cNvSpPr>
            <a:spLocks noGrp="1"/>
          </p:cNvSpPr>
          <p:nvPr>
            <p:ph type="subTitle" idx="1"/>
          </p:nvPr>
        </p:nvSpPr>
        <p:spPr>
          <a:xfrm>
            <a:off x="2841723" y="2268788"/>
            <a:ext cx="5288152" cy="1160213"/>
          </a:xfrm>
        </p:spPr>
        <p:txBody>
          <a:bodyPr tIns="0" anchor="b">
            <a:normAutofit/>
          </a:bodyPr>
          <a:lstStyle>
            <a:lvl1pPr marL="0" indent="0" algn="r">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30C8D0E-4182-8F40-AF35-10E546509450}" type="datetimeFigureOut">
              <a:rPr lang="fr-FR" smtClean="0"/>
              <a:t>02/10/2021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rIns="45720"/>
          <a:lstStyle/>
          <a:p>
            <a:fld id="{21EFBC0F-A101-9047-A3A2-A7D99B147ACC}" type="slidenum">
              <a:rPr lang="fr-FR" smtClean="0"/>
              <a:t>‹N°›</a:t>
            </a:fld>
            <a:endParaRPr lang="fr-FR"/>
          </a:p>
        </p:txBody>
      </p:sp>
      <p:sp>
        <p:nvSpPr>
          <p:cNvPr id="24" name="TextBox 23"/>
          <p:cNvSpPr txBox="1"/>
          <p:nvPr/>
        </p:nvSpPr>
        <p:spPr>
          <a:xfrm>
            <a:off x="2188587" y="3262169"/>
            <a:ext cx="415636" cy="430887"/>
          </a:xfrm>
          <a:prstGeom prst="rect">
            <a:avLst/>
          </a:prstGeom>
          <a:noFill/>
        </p:spPr>
        <p:txBody>
          <a:bodyPr wrap="square" rtlCol="0">
            <a:spAutoFit/>
          </a:bodyPr>
          <a:lstStyle/>
          <a:p>
            <a:pPr algn="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7562690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10" name="Rectangle 9"/>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10" y="808058"/>
            <a:ext cx="7847133" cy="1077229"/>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2827722" y="2049878"/>
            <a:ext cx="7631219" cy="400006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30C8D0E-4182-8F40-AF35-10E546509450}" type="datetimeFigureOut">
              <a:rPr lang="fr-FR" smtClean="0"/>
              <a:t>02/10/2021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412105088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8" name="Rectangle 17"/>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p:cNvSpPr txBox="1"/>
          <p:nvPr/>
        </p:nvSpPr>
        <p:spPr>
          <a:xfrm rot="5400000">
            <a:off x="10303079" y="480678"/>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132423" y="805818"/>
            <a:ext cx="1326519" cy="5244126"/>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2619465" y="970410"/>
            <a:ext cx="6287255" cy="507953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30C8D0E-4182-8F40-AF35-10E546509450}" type="datetimeFigureOut">
              <a:rPr lang="fr-FR" smtClean="0"/>
              <a:t>02/10/2021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92712279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Rectangle 8"/>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30C8D0E-4182-8F40-AF35-10E546509450}" type="datetimeFigureOut">
              <a:rPr lang="fr-FR" smtClean="0"/>
              <a:t>02/10/2021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EFBC0F-A101-9047-A3A2-A7D99B147ACC}" type="slidenum">
              <a:rPr lang="fr-FR" smtClean="0"/>
              <a:t>‹N°›</a:t>
            </a:fld>
            <a:endParaRPr lang="fr-FR"/>
          </a:p>
        </p:txBody>
      </p:sp>
      <p:sp>
        <p:nvSpPr>
          <p:cNvPr id="7" name="TextBox 6"/>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3493491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Rectangle 9"/>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3199028"/>
            <a:ext cx="7956560" cy="1372971"/>
          </a:xfrm>
        </p:spPr>
        <p:txBody>
          <a:bodyPr anchor="t">
            <a:normAutofit/>
          </a:bodyPr>
          <a:lstStyle>
            <a:lvl1pPr algn="r">
              <a:defRPr sz="2800"/>
            </a:lvl1pPr>
          </a:lstStyle>
          <a:p>
            <a:r>
              <a:rPr lang="fr-FR"/>
              <a:t>Modifiez le style du titre</a:t>
            </a:r>
            <a:endParaRPr lang="en-US" dirty="0"/>
          </a:p>
        </p:txBody>
      </p:sp>
      <p:sp>
        <p:nvSpPr>
          <p:cNvPr id="3" name="Text Placeholder 2"/>
          <p:cNvSpPr>
            <a:spLocks noGrp="1"/>
          </p:cNvSpPr>
          <p:nvPr>
            <p:ph type="body" idx="1"/>
          </p:nvPr>
        </p:nvSpPr>
        <p:spPr>
          <a:xfrm>
            <a:off x="2828175" y="2272144"/>
            <a:ext cx="7737725" cy="926885"/>
          </a:xfrm>
        </p:spPr>
        <p:txBody>
          <a:bodyPr tIns="0" anchor="b">
            <a:normAutofit/>
          </a:bodyPr>
          <a:lstStyle>
            <a:lvl1pPr marL="0" indent="0" algn="r">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30C8D0E-4182-8F40-AF35-10E546509450}" type="datetimeFigureOut">
              <a:rPr lang="fr-FR" smtClean="0"/>
              <a:t>02/10/2021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EFBC0F-A101-9047-A3A2-A7D99B147ACC}" type="slidenum">
              <a:rPr lang="fr-FR" smtClean="0"/>
              <a:t>‹N°›</a:t>
            </a:fld>
            <a:endParaRPr lang="fr-FR"/>
          </a:p>
        </p:txBody>
      </p:sp>
      <p:sp>
        <p:nvSpPr>
          <p:cNvPr id="16" name="TextBox 15"/>
          <p:cNvSpPr txBox="1"/>
          <p:nvPr/>
        </p:nvSpPr>
        <p:spPr>
          <a:xfrm>
            <a:off x="2193233" y="3023993"/>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21098966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2" name="Rectangle 11"/>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15235" y="805819"/>
            <a:ext cx="7843707" cy="1081705"/>
          </a:xfrm>
        </p:spPr>
        <p:txBody>
          <a:bodyPr/>
          <a:lstStyle/>
          <a:p>
            <a:r>
              <a:rPr lang="fr-FR"/>
              <a:t>Modifiez le style du titre</a:t>
            </a:r>
            <a:endParaRPr lang="en-US" dirty="0"/>
          </a:p>
        </p:txBody>
      </p:sp>
      <p:sp>
        <p:nvSpPr>
          <p:cNvPr id="3" name="Content Placeholder 2"/>
          <p:cNvSpPr>
            <a:spLocks noGrp="1"/>
          </p:cNvSpPr>
          <p:nvPr>
            <p:ph sz="half" idx="1"/>
          </p:nvPr>
        </p:nvSpPr>
        <p:spPr>
          <a:xfrm>
            <a:off x="2620542" y="2056800"/>
            <a:ext cx="3807396" cy="39931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646239" y="2056800"/>
            <a:ext cx="3812703" cy="39931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30C8D0E-4182-8F40-AF35-10E546509450}" type="datetimeFigureOut">
              <a:rPr lang="fr-FR" smtClean="0"/>
              <a:t>02/10/2021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1EFBC0F-A101-9047-A3A2-A7D99B147ACC}" type="slidenum">
              <a:rPr lang="fr-FR" smtClean="0"/>
              <a:t>‹N°›</a:t>
            </a:fld>
            <a:endParaRPr lang="fr-FR"/>
          </a:p>
        </p:txBody>
      </p:sp>
      <p:sp>
        <p:nvSpPr>
          <p:cNvPr id="11" name="Rectangle 10"/>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810538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4" name="Rectangle 13"/>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8119" y="805818"/>
            <a:ext cx="7840823" cy="1077020"/>
          </a:xfrm>
        </p:spPr>
        <p:txBody>
          <a:bodyPr/>
          <a:lstStyle/>
          <a:p>
            <a:r>
              <a:rPr lang="fr-FR"/>
              <a:t>Modifiez le style du titre</a:t>
            </a:r>
            <a:endParaRPr lang="en-US" dirty="0"/>
          </a:p>
        </p:txBody>
      </p:sp>
      <p:sp>
        <p:nvSpPr>
          <p:cNvPr id="3" name="Text Placeholder 2"/>
          <p:cNvSpPr>
            <a:spLocks noGrp="1"/>
          </p:cNvSpPr>
          <p:nvPr>
            <p:ph type="body" idx="1"/>
          </p:nvPr>
        </p:nvSpPr>
        <p:spPr>
          <a:xfrm>
            <a:off x="2618119" y="2054563"/>
            <a:ext cx="3809819"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2616681" y="2851331"/>
            <a:ext cx="3811257" cy="31986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646239" y="2054563"/>
            <a:ext cx="3812703"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6646240" y="2851331"/>
            <a:ext cx="3812701" cy="31986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30C8D0E-4182-8F40-AF35-10E546509450}" type="datetimeFigureOut">
              <a:rPr lang="fr-FR" smtClean="0"/>
              <a:t>02/10/2021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305286371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Rectangle 8"/>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30C8D0E-4182-8F40-AF35-10E546509450}" type="datetimeFigureOut">
              <a:rPr lang="fr-FR" smtClean="0"/>
              <a:t>02/10/2021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202833531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9" name="Rectangle 8"/>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30C8D0E-4182-8F40-AF35-10E546509450}" type="datetimeFigureOut">
              <a:rPr lang="fr-FR" smtClean="0"/>
              <a:t>02/10/2021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346732188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7" name="Rectangle 16"/>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p:cNvSpPr txBox="1"/>
          <p:nvPr/>
        </p:nvSpPr>
        <p:spPr>
          <a:xfrm>
            <a:off x="1572622" y="1127642"/>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81311" y="1296619"/>
            <a:ext cx="2827604" cy="1889075"/>
          </a:xfrm>
        </p:spPr>
        <p:txBody>
          <a:bodyPr anchor="b">
            <a:normAutofit/>
          </a:bodyPr>
          <a:lstStyle>
            <a:lvl1pPr algn="l">
              <a:defRPr sz="2000"/>
            </a:lvl1pPr>
          </a:lstStyle>
          <a:p>
            <a:r>
              <a:rPr lang="fr-FR"/>
              <a:t>Modifiez le style du titre</a:t>
            </a:r>
            <a:endParaRPr lang="en-US" dirty="0"/>
          </a:p>
        </p:txBody>
      </p:sp>
      <p:sp>
        <p:nvSpPr>
          <p:cNvPr id="3" name="Content Placeholder 2"/>
          <p:cNvSpPr>
            <a:spLocks noGrp="1"/>
          </p:cNvSpPr>
          <p:nvPr>
            <p:ph idx="1"/>
          </p:nvPr>
        </p:nvSpPr>
        <p:spPr>
          <a:xfrm>
            <a:off x="5451384" y="805818"/>
            <a:ext cx="5007557" cy="52441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81310" y="3186156"/>
            <a:ext cx="2827604" cy="2386397"/>
          </a:xfrm>
        </p:spPr>
        <p:txBody>
          <a:bodyPr>
            <a:normAutofit/>
          </a:bodyPr>
          <a:lstStyle>
            <a:lvl1pPr marL="0" indent="0" algn="l">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30C8D0E-4182-8F40-AF35-10E546509450}" type="datetimeFigureOut">
              <a:rPr lang="fr-FR" smtClean="0"/>
              <a:t>02/10/2021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307651823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1" name="Rectangle 10"/>
          <p:cNvSpPr/>
          <p:nvPr/>
        </p:nvSpPr>
        <p:spPr>
          <a:xfrm>
            <a:off x="1343379" y="0"/>
            <a:ext cx="9754080" cy="6858000"/>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1572622" y="1127642"/>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6110650" y="3229"/>
            <a:ext cx="4970359"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2" name="Title 1"/>
          <p:cNvSpPr>
            <a:spLocks noGrp="1"/>
          </p:cNvSpPr>
          <p:nvPr>
            <p:ph type="title"/>
          </p:nvPr>
        </p:nvSpPr>
        <p:spPr>
          <a:xfrm>
            <a:off x="1982228" y="1296618"/>
            <a:ext cx="3470949" cy="1886308"/>
          </a:xfrm>
        </p:spPr>
        <p:txBody>
          <a:bodyPr anchor="b">
            <a:normAutofit/>
          </a:bodyPr>
          <a:lstStyle>
            <a:lvl1pPr algn="l">
              <a:defRPr sz="2400"/>
            </a:lvl1pPr>
          </a:lstStyle>
          <a:p>
            <a:r>
              <a:rPr lang="fr-FR"/>
              <a:t>Modifiez le style du titre</a:t>
            </a:r>
            <a:endParaRPr lang="en-US" dirty="0"/>
          </a:p>
        </p:txBody>
      </p:sp>
      <p:sp>
        <p:nvSpPr>
          <p:cNvPr id="4" name="Text Placeholder 3"/>
          <p:cNvSpPr>
            <a:spLocks noGrp="1"/>
          </p:cNvSpPr>
          <p:nvPr>
            <p:ph type="body" sz="half" idx="2"/>
          </p:nvPr>
        </p:nvSpPr>
        <p:spPr>
          <a:xfrm>
            <a:off x="1981312" y="3182928"/>
            <a:ext cx="3471725" cy="2386394"/>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30C8D0E-4182-8F40-AF35-10E546509450}" type="datetimeFigureOut">
              <a:rPr lang="fr-FR" smtClean="0"/>
              <a:t>02/10/2021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1EFBC0F-A101-9047-A3A2-A7D99B147ACC}" type="slidenum">
              <a:rPr lang="fr-FR" smtClean="0"/>
              <a:t>‹N°›</a:t>
            </a:fld>
            <a:endParaRPr lang="fr-FR"/>
          </a:p>
        </p:txBody>
      </p:sp>
    </p:spTree>
    <p:extLst>
      <p:ext uri="{BB962C8B-B14F-4D97-AF65-F5344CB8AC3E}">
        <p14:creationId xmlns:p14="http://schemas.microsoft.com/office/powerpoint/2010/main" val="393205445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8D0D"/>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28081" y="2912533"/>
            <a:ext cx="10363919" cy="3945467"/>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r="24998"/>
          <a:stretch/>
        </p:blipFill>
        <p:spPr>
          <a:xfrm>
            <a:off x="2" y="0"/>
            <a:ext cx="12191999" cy="6858000"/>
          </a:xfrm>
          <a:prstGeom prst="rect">
            <a:avLst/>
          </a:prstGeom>
          <a:solidFill>
            <a:schemeClr val="tx1"/>
          </a:solidFill>
        </p:spPr>
      </p:pic>
      <p:sp>
        <p:nvSpPr>
          <p:cNvPr id="12" name="Rectangle 11"/>
          <p:cNvSpPr/>
          <p:nvPr/>
        </p:nvSpPr>
        <p:spPr>
          <a:xfrm>
            <a:off x="0" y="14288"/>
            <a:ext cx="1285565" cy="6858000"/>
          </a:xfrm>
          <a:prstGeom prst="rect">
            <a:avLst/>
          </a:prstGeom>
          <a:solidFill>
            <a:srgbClr val="E6870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282723" y="0"/>
            <a:ext cx="6095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5090" y="808058"/>
            <a:ext cx="7837348" cy="1077229"/>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834981" y="2049878"/>
            <a:ext cx="7617456" cy="40000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660603" y="5242587"/>
            <a:ext cx="2662729" cy="238917"/>
          </a:xfrm>
          <a:prstGeom prst="rect">
            <a:avLst/>
          </a:prstGeom>
        </p:spPr>
        <p:txBody>
          <a:bodyPr vert="horz" lIns="91440" tIns="18288" rIns="91440" bIns="45720" rtlCol="0" anchor="t"/>
          <a:lstStyle>
            <a:lvl1pPr algn="r">
              <a:defRPr sz="900">
                <a:solidFill>
                  <a:schemeClr val="tx1">
                    <a:tint val="75000"/>
                  </a:schemeClr>
                </a:solidFill>
                <a:latin typeface="+mn-lt"/>
              </a:defRPr>
            </a:lvl1pPr>
          </a:lstStyle>
          <a:p>
            <a:fld id="{B30C8D0E-4182-8F40-AF35-10E546509450}" type="datetimeFigureOut">
              <a:rPr lang="fr-FR" smtClean="0"/>
              <a:t>02/10/2021</a:t>
            </a:fld>
            <a:endParaRPr lang="fr-FR"/>
          </a:p>
        </p:txBody>
      </p:sp>
      <p:sp>
        <p:nvSpPr>
          <p:cNvPr id="5" name="Footer Placeholder 4"/>
          <p:cNvSpPr>
            <a:spLocks noGrp="1"/>
          </p:cNvSpPr>
          <p:nvPr>
            <p:ph type="ftr" sz="quarter" idx="3"/>
          </p:nvPr>
        </p:nvSpPr>
        <p:spPr>
          <a:xfrm rot="5400000">
            <a:off x="-2030011" y="3628290"/>
            <a:ext cx="5885352" cy="244884"/>
          </a:xfrm>
          <a:prstGeom prst="rect">
            <a:avLst/>
          </a:prstGeom>
        </p:spPr>
        <p:txBody>
          <a:bodyPr vert="horz" lIns="91440" tIns="45720" rIns="91440" bIns="18288" rtlCol="0" anchor="b"/>
          <a:lstStyle>
            <a:lvl1pPr algn="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216181" y="164594"/>
            <a:ext cx="851083" cy="322850"/>
          </a:xfrm>
          <a:prstGeom prst="rect">
            <a:avLst/>
          </a:prstGeom>
        </p:spPr>
        <p:txBody>
          <a:bodyPr vert="horz" lIns="91440" tIns="45720" rIns="45720" bIns="45720" rtlCol="0" anchor="ctr"/>
          <a:lstStyle>
            <a:lvl1pPr algn="r">
              <a:defRPr sz="1600">
                <a:solidFill>
                  <a:schemeClr val="tx1">
                    <a:tint val="75000"/>
                  </a:schemeClr>
                </a:solidFill>
              </a:defRPr>
            </a:lvl1pPr>
          </a:lstStyle>
          <a:p>
            <a:fld id="{21EFBC0F-A101-9047-A3A2-A7D99B147ACC}" type="slidenum">
              <a:rPr lang="fr-FR" smtClean="0"/>
              <a:t>‹N°›</a:t>
            </a:fld>
            <a:endParaRPr lang="fr-FR"/>
          </a:p>
        </p:txBody>
      </p:sp>
    </p:spTree>
    <p:extLst>
      <p:ext uri="{BB962C8B-B14F-4D97-AF65-F5344CB8AC3E}">
        <p14:creationId xmlns:p14="http://schemas.microsoft.com/office/powerpoint/2010/main" val="4248339602"/>
      </p:ext>
    </p:extLst>
  </p:cSld>
  <p:clrMap bg1="dk1" tx1="lt1" bg2="dk2"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Lst>
  <p:transition spd="slow">
    <p:push dir="u"/>
  </p:transition>
  <p:txStyles>
    <p:title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p:titleStyle>
    <p:body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24028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 name="Picture 2" descr="Le Centre pour l'Intelligence de la Foi - Diocèse de Paris">
            <a:extLst>
              <a:ext uri="{FF2B5EF4-FFF2-40B4-BE49-F238E27FC236}">
                <a16:creationId xmlns:a16="http://schemas.microsoft.com/office/drawing/2014/main" id="{CA860FA2-65F2-41CA-BD2E-4551D8EABD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8757" y="326017"/>
            <a:ext cx="9259326" cy="621025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81AD2B6-EB31-CF4E-B555-73DC3060EF4B}"/>
              </a:ext>
            </a:extLst>
          </p:cNvPr>
          <p:cNvSpPr txBox="1"/>
          <p:nvPr/>
        </p:nvSpPr>
        <p:spPr>
          <a:xfrm>
            <a:off x="381000" y="1698171"/>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170371932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130945" y="1497632"/>
            <a:ext cx="3930110" cy="923330"/>
          </a:xfrm>
          <a:prstGeom prst="rect">
            <a:avLst/>
          </a:prstGeom>
          <a:solidFill>
            <a:schemeClr val="tx1"/>
          </a:solidFill>
        </p:spPr>
        <p:txBody>
          <a:bodyPr wrap="square" rtlCol="0">
            <a:spAutoFit/>
          </a:bodyPr>
          <a:lstStyle/>
          <a:p>
            <a:r>
              <a:rPr lang="fr-FR" sz="5400" dirty="0">
                <a:solidFill>
                  <a:srgbClr val="2D30B1"/>
                </a:solidFill>
              </a:rPr>
              <a:t>Un trimestre</a:t>
            </a:r>
          </a:p>
        </p:txBody>
      </p:sp>
      <p:sp>
        <p:nvSpPr>
          <p:cNvPr id="5" name="ZoneTexte 4"/>
          <p:cNvSpPr txBox="1"/>
          <p:nvPr/>
        </p:nvSpPr>
        <p:spPr>
          <a:xfrm>
            <a:off x="2043418" y="4009714"/>
            <a:ext cx="2101123" cy="1569660"/>
          </a:xfrm>
          <a:prstGeom prst="rect">
            <a:avLst/>
          </a:prstGeom>
          <a:solidFill>
            <a:schemeClr val="tx1">
              <a:lumMod val="75000"/>
            </a:schemeClr>
          </a:solidFill>
        </p:spPr>
        <p:txBody>
          <a:bodyPr wrap="square" rtlCol="0">
            <a:spAutoFit/>
          </a:bodyPr>
          <a:lstStyle>
            <a:defPPr>
              <a:defRPr lang="en-US"/>
            </a:defPPr>
            <a:lvl1pPr>
              <a:defRPr sz="5400">
                <a:solidFill>
                  <a:srgbClr val="2D30B1"/>
                </a:solidFill>
              </a:defRPr>
            </a:lvl1pPr>
          </a:lstStyle>
          <a:p>
            <a:pPr algn="ctr"/>
            <a:r>
              <a:rPr lang="fr-FR" sz="4800" dirty="0"/>
              <a:t>10 </a:t>
            </a:r>
          </a:p>
          <a:p>
            <a:pPr algn="ctr"/>
            <a:r>
              <a:rPr lang="fr-FR" sz="4800" dirty="0"/>
              <a:t>cours</a:t>
            </a:r>
          </a:p>
        </p:txBody>
      </p:sp>
      <p:sp>
        <p:nvSpPr>
          <p:cNvPr id="6" name="ZoneTexte 5"/>
          <p:cNvSpPr txBox="1"/>
          <p:nvPr/>
        </p:nvSpPr>
        <p:spPr>
          <a:xfrm>
            <a:off x="7361642" y="4112142"/>
            <a:ext cx="3664272" cy="1569660"/>
          </a:xfrm>
          <a:prstGeom prst="rect">
            <a:avLst/>
          </a:prstGeom>
          <a:solidFill>
            <a:schemeClr val="tx1">
              <a:lumMod val="75000"/>
            </a:schemeClr>
          </a:solidFill>
        </p:spPr>
        <p:txBody>
          <a:bodyPr wrap="square" rtlCol="0">
            <a:spAutoFit/>
          </a:bodyPr>
          <a:lstStyle>
            <a:defPPr>
              <a:defRPr lang="en-US"/>
            </a:defPPr>
            <a:lvl1pPr>
              <a:defRPr sz="5400">
                <a:solidFill>
                  <a:srgbClr val="2D30B1"/>
                </a:solidFill>
              </a:defRPr>
            </a:lvl1pPr>
          </a:lstStyle>
          <a:p>
            <a:pPr algn="ctr"/>
            <a:r>
              <a:rPr lang="fr-FR" sz="4800" dirty="0"/>
              <a:t>3 réunions de  groupe</a:t>
            </a:r>
          </a:p>
        </p:txBody>
      </p:sp>
      <p:sp>
        <p:nvSpPr>
          <p:cNvPr id="7" name="Flèche vers la gauche 6"/>
          <p:cNvSpPr/>
          <p:nvPr/>
        </p:nvSpPr>
        <p:spPr>
          <a:xfrm rot="19071774">
            <a:off x="4338807" y="3255830"/>
            <a:ext cx="978408" cy="484632"/>
          </a:xfrm>
          <a:prstGeom prst="leftArrow">
            <a:avLst/>
          </a:prstGeom>
          <a:solidFill>
            <a:srgbClr val="E687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Flèche vers la droite 7"/>
          <p:cNvSpPr/>
          <p:nvPr/>
        </p:nvSpPr>
        <p:spPr>
          <a:xfrm rot="2581123">
            <a:off x="6872438" y="3252811"/>
            <a:ext cx="978408" cy="484632"/>
          </a:xfrm>
          <a:prstGeom prst="rightArrow">
            <a:avLst/>
          </a:prstGeom>
          <a:solidFill>
            <a:srgbClr val="E687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BC289D62-E197-4522-8779-BAA295E6492D}"/>
              </a:ext>
            </a:extLst>
          </p:cNvPr>
          <p:cNvPicPr>
            <a:picLocks noChangeAspect="1"/>
          </p:cNvPicPr>
          <p:nvPr/>
        </p:nvPicPr>
        <p:blipFill>
          <a:blip r:embed="rId2"/>
          <a:stretch>
            <a:fillRect/>
          </a:stretch>
        </p:blipFill>
        <p:spPr>
          <a:xfrm>
            <a:off x="1726704" y="411556"/>
            <a:ext cx="2101123" cy="1410973"/>
          </a:xfrm>
          <a:prstGeom prst="rect">
            <a:avLst/>
          </a:prstGeom>
        </p:spPr>
      </p:pic>
      <p:sp>
        <p:nvSpPr>
          <p:cNvPr id="9" name="Flèche vers la gauche 8">
            <a:extLst>
              <a:ext uri="{FF2B5EF4-FFF2-40B4-BE49-F238E27FC236}">
                <a16:creationId xmlns:a16="http://schemas.microsoft.com/office/drawing/2014/main" id="{46DDCE7E-1107-CA40-89AF-0F180ADDD2A0}"/>
              </a:ext>
            </a:extLst>
          </p:cNvPr>
          <p:cNvSpPr/>
          <p:nvPr/>
        </p:nvSpPr>
        <p:spPr>
          <a:xfrm rot="16200000">
            <a:off x="5646642" y="3384417"/>
            <a:ext cx="898716" cy="556734"/>
          </a:xfrm>
          <a:prstGeom prst="leftArrow">
            <a:avLst>
              <a:gd name="adj1" fmla="val 48619"/>
              <a:gd name="adj2" fmla="val 50000"/>
            </a:avLst>
          </a:prstGeom>
          <a:solidFill>
            <a:srgbClr val="E687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99C7D800-4866-B547-9AE2-72341498B495}"/>
              </a:ext>
            </a:extLst>
          </p:cNvPr>
          <p:cNvSpPr txBox="1"/>
          <p:nvPr/>
        </p:nvSpPr>
        <p:spPr>
          <a:xfrm>
            <a:off x="4542231" y="4473609"/>
            <a:ext cx="2503146" cy="1569660"/>
          </a:xfrm>
          <a:prstGeom prst="rect">
            <a:avLst/>
          </a:prstGeom>
          <a:solidFill>
            <a:schemeClr val="tx1">
              <a:lumMod val="75000"/>
            </a:schemeClr>
          </a:solidFill>
        </p:spPr>
        <p:txBody>
          <a:bodyPr wrap="square" rtlCol="0">
            <a:spAutoFit/>
          </a:bodyPr>
          <a:lstStyle>
            <a:defPPr>
              <a:defRPr lang="en-US"/>
            </a:defPPr>
            <a:lvl1pPr>
              <a:defRPr sz="5400">
                <a:solidFill>
                  <a:srgbClr val="2D30B1"/>
                </a:solidFill>
              </a:defRPr>
            </a:lvl1pPr>
          </a:lstStyle>
          <a:p>
            <a:pPr algn="ctr"/>
            <a:r>
              <a:rPr lang="fr-FR" sz="4800" dirty="0"/>
              <a:t>1 samedi</a:t>
            </a:r>
          </a:p>
        </p:txBody>
      </p:sp>
    </p:spTree>
    <p:extLst>
      <p:ext uri="{BB962C8B-B14F-4D97-AF65-F5344CB8AC3E}">
        <p14:creationId xmlns:p14="http://schemas.microsoft.com/office/powerpoint/2010/main" val="303143192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3F9BD7B-6BC5-4538-8653-2D956DDCEB56}"/>
              </a:ext>
            </a:extLst>
          </p:cNvPr>
          <p:cNvSpPr txBox="1"/>
          <p:nvPr/>
        </p:nvSpPr>
        <p:spPr>
          <a:xfrm>
            <a:off x="1124305" y="6351137"/>
            <a:ext cx="3247978" cy="369332"/>
          </a:xfrm>
          <a:prstGeom prst="rect">
            <a:avLst/>
          </a:prstGeom>
          <a:noFill/>
        </p:spPr>
        <p:txBody>
          <a:bodyPr wrap="square" rtlCol="0">
            <a:spAutoFit/>
          </a:bodyPr>
          <a:lstStyle/>
          <a:p>
            <a:pPr algn="ctr"/>
            <a:r>
              <a:rPr lang="fr-FR" b="1" dirty="0"/>
              <a:t>Père Marc Fassier</a:t>
            </a:r>
          </a:p>
        </p:txBody>
      </p:sp>
      <p:sp>
        <p:nvSpPr>
          <p:cNvPr id="4" name="ZoneTexte 3">
            <a:extLst>
              <a:ext uri="{FF2B5EF4-FFF2-40B4-BE49-F238E27FC236}">
                <a16:creationId xmlns:a16="http://schemas.microsoft.com/office/drawing/2014/main" id="{70CAA7BE-8636-40BB-93C7-DB061B5FEFEA}"/>
              </a:ext>
            </a:extLst>
          </p:cNvPr>
          <p:cNvSpPr txBox="1"/>
          <p:nvPr/>
        </p:nvSpPr>
        <p:spPr>
          <a:xfrm>
            <a:off x="7043151" y="5970792"/>
            <a:ext cx="3247978" cy="646331"/>
          </a:xfrm>
          <a:prstGeom prst="rect">
            <a:avLst/>
          </a:prstGeom>
          <a:noFill/>
        </p:spPr>
        <p:txBody>
          <a:bodyPr wrap="square" rtlCol="0">
            <a:spAutoFit/>
          </a:bodyPr>
          <a:lstStyle/>
          <a:p>
            <a:pPr algn="ctr"/>
            <a:r>
              <a:rPr lang="fr-FR" b="1" dirty="0"/>
              <a:t>Roselyne </a:t>
            </a:r>
          </a:p>
          <a:p>
            <a:pPr algn="ctr"/>
            <a:r>
              <a:rPr lang="fr-FR" b="1" dirty="0"/>
              <a:t>Dupont-Roc</a:t>
            </a:r>
          </a:p>
        </p:txBody>
      </p:sp>
      <p:pic>
        <p:nvPicPr>
          <p:cNvPr id="10" name="Image 9" descr="Une image contenant personne, mur, intérieur&#10;&#10;Description générée automatiquement">
            <a:extLst>
              <a:ext uri="{FF2B5EF4-FFF2-40B4-BE49-F238E27FC236}">
                <a16:creationId xmlns:a16="http://schemas.microsoft.com/office/drawing/2014/main" id="{265ABE0A-085F-6C4C-A771-9F34A7911D88}"/>
              </a:ext>
            </a:extLst>
          </p:cNvPr>
          <p:cNvPicPr>
            <a:picLocks noChangeAspect="1"/>
          </p:cNvPicPr>
          <p:nvPr/>
        </p:nvPicPr>
        <p:blipFill>
          <a:blip r:embed="rId2"/>
          <a:stretch>
            <a:fillRect/>
          </a:stretch>
        </p:blipFill>
        <p:spPr>
          <a:xfrm>
            <a:off x="6713113" y="3723445"/>
            <a:ext cx="2535818" cy="3134556"/>
          </a:xfrm>
          <a:prstGeom prst="rect">
            <a:avLst/>
          </a:prstGeom>
        </p:spPr>
      </p:pic>
      <p:pic>
        <p:nvPicPr>
          <p:cNvPr id="12" name="Image 11">
            <a:extLst>
              <a:ext uri="{FF2B5EF4-FFF2-40B4-BE49-F238E27FC236}">
                <a16:creationId xmlns:a16="http://schemas.microsoft.com/office/drawing/2014/main" id="{D473888F-A744-7E4E-8B28-14BEB82A96E1}"/>
              </a:ext>
            </a:extLst>
          </p:cNvPr>
          <p:cNvPicPr>
            <a:picLocks noChangeAspect="1"/>
          </p:cNvPicPr>
          <p:nvPr/>
        </p:nvPicPr>
        <p:blipFill>
          <a:blip r:embed="rId3"/>
          <a:stretch>
            <a:fillRect/>
          </a:stretch>
        </p:blipFill>
        <p:spPr>
          <a:xfrm>
            <a:off x="3643606" y="3968599"/>
            <a:ext cx="2187568" cy="2926045"/>
          </a:xfrm>
          <a:prstGeom prst="rect">
            <a:avLst/>
          </a:prstGeom>
        </p:spPr>
      </p:pic>
      <p:pic>
        <p:nvPicPr>
          <p:cNvPr id="8" name="Image 7" descr="révéla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776" y="648446"/>
            <a:ext cx="9824344" cy="3329147"/>
          </a:xfrm>
          <a:prstGeom prst="rect">
            <a:avLst/>
          </a:prstGeom>
        </p:spPr>
      </p:pic>
      <p:sp>
        <p:nvSpPr>
          <p:cNvPr id="2" name="ZoneTexte 1"/>
          <p:cNvSpPr txBox="1"/>
          <p:nvPr/>
        </p:nvSpPr>
        <p:spPr>
          <a:xfrm>
            <a:off x="1745417" y="45773"/>
            <a:ext cx="8939062" cy="523220"/>
          </a:xfrm>
          <a:prstGeom prst="rect">
            <a:avLst/>
          </a:prstGeom>
          <a:solidFill>
            <a:srgbClr val="EF8D0D"/>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dirty="0"/>
              <a:t>A. Comment Dieu se manifeste-t-il à l’homme?</a:t>
            </a:r>
          </a:p>
        </p:txBody>
      </p:sp>
    </p:spTree>
    <p:extLst>
      <p:ext uri="{BB962C8B-B14F-4D97-AF65-F5344CB8AC3E}">
        <p14:creationId xmlns:p14="http://schemas.microsoft.com/office/powerpoint/2010/main" val="337352608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45417" y="45773"/>
            <a:ext cx="8939062" cy="954107"/>
          </a:xfrm>
          <a:prstGeom prst="rect">
            <a:avLst/>
          </a:prstGeom>
          <a:solidFill>
            <a:srgbClr val="EF8D0D"/>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dirty="0"/>
              <a:t>Journée d’introduction à l’Ancien Testament</a:t>
            </a:r>
          </a:p>
          <a:p>
            <a:r>
              <a:rPr lang="fr-FR" dirty="0"/>
              <a:t>Samedi 16 octobre 2021</a:t>
            </a:r>
          </a:p>
        </p:txBody>
      </p:sp>
      <p:pic>
        <p:nvPicPr>
          <p:cNvPr id="5" name="Image 4" descr="ROSELYNE_D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074" y="2308955"/>
            <a:ext cx="2383437" cy="3299565"/>
          </a:xfrm>
          <a:prstGeom prst="rect">
            <a:avLst/>
          </a:prstGeom>
        </p:spPr>
      </p:pic>
      <p:sp>
        <p:nvSpPr>
          <p:cNvPr id="3" name="ZoneTexte 2">
            <a:extLst>
              <a:ext uri="{FF2B5EF4-FFF2-40B4-BE49-F238E27FC236}">
                <a16:creationId xmlns:a16="http://schemas.microsoft.com/office/drawing/2014/main" id="{43F9BD7B-6BC5-4538-8653-2D956DDCEB56}"/>
              </a:ext>
            </a:extLst>
          </p:cNvPr>
          <p:cNvSpPr txBox="1"/>
          <p:nvPr/>
        </p:nvSpPr>
        <p:spPr>
          <a:xfrm>
            <a:off x="1124305" y="6351137"/>
            <a:ext cx="3247978" cy="369332"/>
          </a:xfrm>
          <a:prstGeom prst="rect">
            <a:avLst/>
          </a:prstGeom>
          <a:noFill/>
        </p:spPr>
        <p:txBody>
          <a:bodyPr wrap="square" rtlCol="0">
            <a:spAutoFit/>
          </a:bodyPr>
          <a:lstStyle/>
          <a:p>
            <a:pPr algn="ctr"/>
            <a:r>
              <a:rPr lang="fr-FR" b="1" dirty="0"/>
              <a:t>Père Marc Fassier</a:t>
            </a:r>
          </a:p>
        </p:txBody>
      </p:sp>
      <p:sp>
        <p:nvSpPr>
          <p:cNvPr id="4" name="ZoneTexte 3">
            <a:extLst>
              <a:ext uri="{FF2B5EF4-FFF2-40B4-BE49-F238E27FC236}">
                <a16:creationId xmlns:a16="http://schemas.microsoft.com/office/drawing/2014/main" id="{70CAA7BE-8636-40BB-93C7-DB061B5FEFEA}"/>
              </a:ext>
            </a:extLst>
          </p:cNvPr>
          <p:cNvSpPr txBox="1"/>
          <p:nvPr/>
        </p:nvSpPr>
        <p:spPr>
          <a:xfrm>
            <a:off x="7043151" y="5970792"/>
            <a:ext cx="3247978" cy="646331"/>
          </a:xfrm>
          <a:prstGeom prst="rect">
            <a:avLst/>
          </a:prstGeom>
          <a:noFill/>
        </p:spPr>
        <p:txBody>
          <a:bodyPr wrap="square" rtlCol="0">
            <a:spAutoFit/>
          </a:bodyPr>
          <a:lstStyle/>
          <a:p>
            <a:pPr algn="ctr"/>
            <a:r>
              <a:rPr lang="fr-FR" b="1" dirty="0"/>
              <a:t>Roselyne </a:t>
            </a:r>
          </a:p>
          <a:p>
            <a:pPr algn="ctr"/>
            <a:r>
              <a:rPr lang="fr-FR" b="1" dirty="0"/>
              <a:t>Dupont-Roc</a:t>
            </a:r>
          </a:p>
        </p:txBody>
      </p:sp>
      <p:pic>
        <p:nvPicPr>
          <p:cNvPr id="11" name="Image 10" descr="Une image contenant texte&#10;&#10;Description générée automatiquement">
            <a:extLst>
              <a:ext uri="{FF2B5EF4-FFF2-40B4-BE49-F238E27FC236}">
                <a16:creationId xmlns:a16="http://schemas.microsoft.com/office/drawing/2014/main" id="{BF0B09EB-C5ED-E446-A9F2-58DFB9CE4938}"/>
              </a:ext>
            </a:extLst>
          </p:cNvPr>
          <p:cNvPicPr>
            <a:picLocks noChangeAspect="1"/>
          </p:cNvPicPr>
          <p:nvPr/>
        </p:nvPicPr>
        <p:blipFill>
          <a:blip r:embed="rId3"/>
          <a:stretch>
            <a:fillRect/>
          </a:stretch>
        </p:blipFill>
        <p:spPr>
          <a:xfrm>
            <a:off x="3919692" y="1964270"/>
            <a:ext cx="7123102" cy="3988937"/>
          </a:xfrm>
          <a:prstGeom prst="rect">
            <a:avLst/>
          </a:prstGeom>
        </p:spPr>
      </p:pic>
    </p:spTree>
    <p:extLst>
      <p:ext uri="{BB962C8B-B14F-4D97-AF65-F5344CB8AC3E}">
        <p14:creationId xmlns:p14="http://schemas.microsoft.com/office/powerpoint/2010/main" val="44133322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665" t="17575" r="538" b="4224"/>
          <a:stretch/>
        </p:blipFill>
        <p:spPr>
          <a:xfrm>
            <a:off x="1351085" y="701995"/>
            <a:ext cx="9719602" cy="3670310"/>
          </a:xfrm>
          <a:prstGeom prst="rect">
            <a:avLst/>
          </a:prstGeom>
        </p:spPr>
      </p:pic>
      <p:sp>
        <p:nvSpPr>
          <p:cNvPr id="2" name="ZoneTexte 1"/>
          <p:cNvSpPr txBox="1"/>
          <p:nvPr/>
        </p:nvSpPr>
        <p:spPr>
          <a:xfrm>
            <a:off x="1505243" y="119575"/>
            <a:ext cx="9411286" cy="523220"/>
          </a:xfrm>
          <a:prstGeom prst="rect">
            <a:avLst/>
          </a:prstGeom>
          <a:solidFill>
            <a:srgbClr val="EF8D0D"/>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dirty="0"/>
              <a:t>B. Jésus, vrai Dieu et vrai homme, comment y croire ?</a:t>
            </a: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625" t="6985" r="-1625" b="4647"/>
          <a:stretch/>
        </p:blipFill>
        <p:spPr>
          <a:xfrm>
            <a:off x="5117027" y="4431506"/>
            <a:ext cx="2059431" cy="2426494"/>
          </a:xfrm>
          <a:prstGeom prst="rect">
            <a:avLst/>
          </a:prstGeom>
        </p:spPr>
      </p:pic>
      <p:sp>
        <p:nvSpPr>
          <p:cNvPr id="15" name="ZoneTexte 14">
            <a:extLst>
              <a:ext uri="{FF2B5EF4-FFF2-40B4-BE49-F238E27FC236}">
                <a16:creationId xmlns:a16="http://schemas.microsoft.com/office/drawing/2014/main" id="{10372C6D-690D-4EF0-B0ED-2628C69CFEA8}"/>
              </a:ext>
            </a:extLst>
          </p:cNvPr>
          <p:cNvSpPr txBox="1"/>
          <p:nvPr/>
        </p:nvSpPr>
        <p:spPr>
          <a:xfrm>
            <a:off x="7043151" y="5970792"/>
            <a:ext cx="3247978" cy="646331"/>
          </a:xfrm>
          <a:prstGeom prst="rect">
            <a:avLst/>
          </a:prstGeom>
          <a:noFill/>
        </p:spPr>
        <p:txBody>
          <a:bodyPr wrap="square" rtlCol="0">
            <a:spAutoFit/>
          </a:bodyPr>
          <a:lstStyle/>
          <a:p>
            <a:pPr algn="ctr"/>
            <a:r>
              <a:rPr lang="fr-FR" b="1" dirty="0"/>
              <a:t>Roselyne </a:t>
            </a:r>
          </a:p>
          <a:p>
            <a:pPr algn="ctr"/>
            <a:r>
              <a:rPr lang="fr-FR" b="1" dirty="0"/>
              <a:t>Dupont-Roc</a:t>
            </a:r>
          </a:p>
        </p:txBody>
      </p:sp>
      <p:sp>
        <p:nvSpPr>
          <p:cNvPr id="19" name="ZoneTexte 18">
            <a:extLst>
              <a:ext uri="{FF2B5EF4-FFF2-40B4-BE49-F238E27FC236}">
                <a16:creationId xmlns:a16="http://schemas.microsoft.com/office/drawing/2014/main" id="{82CADD0F-8297-4355-92FC-6A3938DCE502}"/>
              </a:ext>
            </a:extLst>
          </p:cNvPr>
          <p:cNvSpPr txBox="1"/>
          <p:nvPr/>
        </p:nvSpPr>
        <p:spPr>
          <a:xfrm>
            <a:off x="1023419" y="6253963"/>
            <a:ext cx="3247978" cy="369332"/>
          </a:xfrm>
          <a:prstGeom prst="rect">
            <a:avLst/>
          </a:prstGeom>
          <a:noFill/>
        </p:spPr>
        <p:txBody>
          <a:bodyPr wrap="square" rtlCol="0">
            <a:spAutoFit/>
          </a:bodyPr>
          <a:lstStyle/>
          <a:p>
            <a:pPr algn="ctr"/>
            <a:r>
              <a:rPr lang="fr-FR" b="1" dirty="0"/>
              <a:t>Père Bernard Klasen</a:t>
            </a:r>
          </a:p>
        </p:txBody>
      </p:sp>
    </p:spTree>
    <p:extLst>
      <p:ext uri="{BB962C8B-B14F-4D97-AF65-F5344CB8AC3E}">
        <p14:creationId xmlns:p14="http://schemas.microsoft.com/office/powerpoint/2010/main" val="183395860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45417" y="45773"/>
            <a:ext cx="8939062" cy="954107"/>
          </a:xfrm>
          <a:prstGeom prst="rect">
            <a:avLst/>
          </a:prstGeom>
          <a:solidFill>
            <a:srgbClr val="EF8D0D"/>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dirty="0"/>
              <a:t>Journée : De l’Ancien au Nouveau Testament</a:t>
            </a:r>
          </a:p>
          <a:p>
            <a:r>
              <a:rPr lang="fr-FR" dirty="0"/>
              <a:t>Samedi 8 janvier 2022</a:t>
            </a:r>
          </a:p>
        </p:txBody>
      </p:sp>
      <p:pic>
        <p:nvPicPr>
          <p:cNvPr id="5" name="Image 4" descr="ROSELYNE_D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074" y="2241617"/>
            <a:ext cx="2398427" cy="3434241"/>
          </a:xfrm>
          <a:prstGeom prst="rect">
            <a:avLst/>
          </a:prstGeom>
        </p:spPr>
      </p:pic>
      <p:sp>
        <p:nvSpPr>
          <p:cNvPr id="3" name="ZoneTexte 2">
            <a:extLst>
              <a:ext uri="{FF2B5EF4-FFF2-40B4-BE49-F238E27FC236}">
                <a16:creationId xmlns:a16="http://schemas.microsoft.com/office/drawing/2014/main" id="{43F9BD7B-6BC5-4538-8653-2D956DDCEB56}"/>
              </a:ext>
            </a:extLst>
          </p:cNvPr>
          <p:cNvSpPr txBox="1"/>
          <p:nvPr/>
        </p:nvSpPr>
        <p:spPr>
          <a:xfrm>
            <a:off x="1124305" y="6351137"/>
            <a:ext cx="3247978" cy="369332"/>
          </a:xfrm>
          <a:prstGeom prst="rect">
            <a:avLst/>
          </a:prstGeom>
          <a:noFill/>
        </p:spPr>
        <p:txBody>
          <a:bodyPr wrap="square" rtlCol="0">
            <a:spAutoFit/>
          </a:bodyPr>
          <a:lstStyle/>
          <a:p>
            <a:pPr algn="ctr"/>
            <a:r>
              <a:rPr lang="fr-FR" b="1" dirty="0"/>
              <a:t>Père Marc Fassier</a:t>
            </a:r>
          </a:p>
        </p:txBody>
      </p:sp>
      <p:sp>
        <p:nvSpPr>
          <p:cNvPr id="4" name="ZoneTexte 3">
            <a:extLst>
              <a:ext uri="{FF2B5EF4-FFF2-40B4-BE49-F238E27FC236}">
                <a16:creationId xmlns:a16="http://schemas.microsoft.com/office/drawing/2014/main" id="{70CAA7BE-8636-40BB-93C7-DB061B5FEFEA}"/>
              </a:ext>
            </a:extLst>
          </p:cNvPr>
          <p:cNvSpPr txBox="1"/>
          <p:nvPr/>
        </p:nvSpPr>
        <p:spPr>
          <a:xfrm>
            <a:off x="7043151" y="5970792"/>
            <a:ext cx="3247978" cy="646331"/>
          </a:xfrm>
          <a:prstGeom prst="rect">
            <a:avLst/>
          </a:prstGeom>
          <a:noFill/>
        </p:spPr>
        <p:txBody>
          <a:bodyPr wrap="square" rtlCol="0">
            <a:spAutoFit/>
          </a:bodyPr>
          <a:lstStyle/>
          <a:p>
            <a:pPr algn="ctr"/>
            <a:r>
              <a:rPr lang="fr-FR" b="1" dirty="0"/>
              <a:t>Roselyne </a:t>
            </a:r>
          </a:p>
          <a:p>
            <a:pPr algn="ctr"/>
            <a:r>
              <a:rPr lang="fr-FR" b="1" dirty="0"/>
              <a:t>Dupont-Roc</a:t>
            </a:r>
          </a:p>
        </p:txBody>
      </p:sp>
      <p:pic>
        <p:nvPicPr>
          <p:cNvPr id="11" name="Image 10" descr="Une image contenant texte&#10;&#10;Description générée automatiquement">
            <a:extLst>
              <a:ext uri="{FF2B5EF4-FFF2-40B4-BE49-F238E27FC236}">
                <a16:creationId xmlns:a16="http://schemas.microsoft.com/office/drawing/2014/main" id="{BF0B09EB-C5ED-E446-A9F2-58DFB9CE4938}"/>
              </a:ext>
            </a:extLst>
          </p:cNvPr>
          <p:cNvPicPr>
            <a:picLocks noChangeAspect="1"/>
          </p:cNvPicPr>
          <p:nvPr/>
        </p:nvPicPr>
        <p:blipFill>
          <a:blip r:embed="rId3"/>
          <a:stretch>
            <a:fillRect/>
          </a:stretch>
        </p:blipFill>
        <p:spPr>
          <a:xfrm>
            <a:off x="3919692" y="1964270"/>
            <a:ext cx="7123102" cy="3988937"/>
          </a:xfrm>
          <a:prstGeom prst="rect">
            <a:avLst/>
          </a:prstGeom>
        </p:spPr>
      </p:pic>
    </p:spTree>
    <p:extLst>
      <p:ext uri="{BB962C8B-B14F-4D97-AF65-F5344CB8AC3E}">
        <p14:creationId xmlns:p14="http://schemas.microsoft.com/office/powerpoint/2010/main" val="175321876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473" y="755022"/>
            <a:ext cx="9797273" cy="3319975"/>
          </a:xfrm>
          <a:prstGeom prst="rect">
            <a:avLst/>
          </a:prstGeom>
        </p:spPr>
      </p:pic>
      <p:sp>
        <p:nvSpPr>
          <p:cNvPr id="2" name="ZoneTexte 1"/>
          <p:cNvSpPr txBox="1"/>
          <p:nvPr/>
        </p:nvSpPr>
        <p:spPr>
          <a:xfrm>
            <a:off x="1387200" y="121634"/>
            <a:ext cx="9649821" cy="523220"/>
          </a:xfrm>
          <a:prstGeom prst="rect">
            <a:avLst/>
          </a:prstGeom>
          <a:solidFill>
            <a:srgbClr val="EF8D0D"/>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dirty="0"/>
              <a:t>C. Vers quelle compréhension chrétienne de l’homme ?</a:t>
            </a:r>
          </a:p>
        </p:txBody>
      </p:sp>
      <p:pic>
        <p:nvPicPr>
          <p:cNvPr id="3" name="Image 2"/>
          <p:cNvPicPr>
            <a:picLocks noChangeAspect="1"/>
          </p:cNvPicPr>
          <p:nvPr/>
        </p:nvPicPr>
        <p:blipFill>
          <a:blip r:embed="rId3"/>
          <a:srcRect/>
          <a:stretch/>
        </p:blipFill>
        <p:spPr>
          <a:xfrm>
            <a:off x="4373095" y="4232002"/>
            <a:ext cx="3248862" cy="2435788"/>
          </a:xfrm>
          <a:prstGeom prst="rect">
            <a:avLst/>
          </a:prstGeom>
        </p:spPr>
      </p:pic>
      <p:sp>
        <p:nvSpPr>
          <p:cNvPr id="4" name="ZoneTexte 3">
            <a:extLst>
              <a:ext uri="{FF2B5EF4-FFF2-40B4-BE49-F238E27FC236}">
                <a16:creationId xmlns:a16="http://schemas.microsoft.com/office/drawing/2014/main" id="{62A46FC8-4F48-45CA-98B3-845F8B166AA2}"/>
              </a:ext>
            </a:extLst>
          </p:cNvPr>
          <p:cNvSpPr txBox="1"/>
          <p:nvPr/>
        </p:nvSpPr>
        <p:spPr>
          <a:xfrm>
            <a:off x="1400622" y="5843814"/>
            <a:ext cx="3427129" cy="369332"/>
          </a:xfrm>
          <a:prstGeom prst="rect">
            <a:avLst/>
          </a:prstGeom>
          <a:noFill/>
        </p:spPr>
        <p:txBody>
          <a:bodyPr wrap="square" rtlCol="0">
            <a:spAutoFit/>
          </a:bodyPr>
          <a:lstStyle/>
          <a:p>
            <a:pPr algn="ctr"/>
            <a:r>
              <a:rPr lang="fr-FR" b="1" dirty="0"/>
              <a:t>Aude Ragozin</a:t>
            </a:r>
          </a:p>
        </p:txBody>
      </p:sp>
    </p:spTree>
    <p:extLst>
      <p:ext uri="{BB962C8B-B14F-4D97-AF65-F5344CB8AC3E}">
        <p14:creationId xmlns:p14="http://schemas.microsoft.com/office/powerpoint/2010/main" val="22086499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52100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269" y="4178299"/>
            <a:ext cx="1866900" cy="2489200"/>
          </a:xfrm>
          <a:prstGeom prst="rect">
            <a:avLst/>
          </a:prstGeom>
        </p:spPr>
      </p:pic>
      <p:pic>
        <p:nvPicPr>
          <p:cNvPr id="6" name="Image 5" descr="IMG_77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761" y="2201333"/>
            <a:ext cx="1841501" cy="2455334"/>
          </a:xfrm>
          <a:prstGeom prst="rect">
            <a:avLst/>
          </a:prstGeom>
        </p:spPr>
      </p:pic>
      <p:pic>
        <p:nvPicPr>
          <p:cNvPr id="7" name="Image 6" descr="IMG_77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9700" y="190501"/>
            <a:ext cx="1790700" cy="2387600"/>
          </a:xfrm>
          <a:prstGeom prst="rect">
            <a:avLst/>
          </a:prstGeom>
        </p:spPr>
      </p:pic>
      <p:sp>
        <p:nvSpPr>
          <p:cNvPr id="4" name="ZoneTexte 3"/>
          <p:cNvSpPr txBox="1"/>
          <p:nvPr/>
        </p:nvSpPr>
        <p:spPr>
          <a:xfrm>
            <a:off x="2038970" y="5366760"/>
            <a:ext cx="5473699" cy="954107"/>
          </a:xfrm>
          <a:prstGeom prst="rect">
            <a:avLst/>
          </a:prstGeom>
          <a:solidFill>
            <a:srgbClr val="EF8D0D"/>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dirty="0"/>
              <a:t>F. Comment agir en chrétien </a:t>
            </a:r>
          </a:p>
          <a:p>
            <a:r>
              <a:rPr lang="fr-FR" dirty="0"/>
              <a:t>dans le monde ?</a:t>
            </a:r>
          </a:p>
        </p:txBody>
      </p:sp>
      <p:sp>
        <p:nvSpPr>
          <p:cNvPr id="3" name="ZoneTexte 2"/>
          <p:cNvSpPr txBox="1"/>
          <p:nvPr/>
        </p:nvSpPr>
        <p:spPr>
          <a:xfrm>
            <a:off x="5442020" y="2875759"/>
            <a:ext cx="4914901" cy="954107"/>
          </a:xfrm>
          <a:prstGeom prst="rect">
            <a:avLst/>
          </a:prstGeom>
          <a:solidFill>
            <a:srgbClr val="EF8D0D"/>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dirty="0"/>
              <a:t>E. Les sacrements : un sens à retrouver</a:t>
            </a:r>
          </a:p>
        </p:txBody>
      </p:sp>
      <p:sp>
        <p:nvSpPr>
          <p:cNvPr id="2" name="ZoneTexte 1"/>
          <p:cNvSpPr txBox="1"/>
          <p:nvPr/>
        </p:nvSpPr>
        <p:spPr>
          <a:xfrm>
            <a:off x="2235127" y="691025"/>
            <a:ext cx="6019943" cy="523220"/>
          </a:xfrm>
          <a:prstGeom prst="rect">
            <a:avLst/>
          </a:prstGeom>
          <a:solidFill>
            <a:srgbClr val="EF8D0D"/>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dirty="0"/>
              <a:t>D. A quoi sert vraiment l’Eglise?</a:t>
            </a:r>
          </a:p>
        </p:txBody>
      </p:sp>
      <p:sp>
        <p:nvSpPr>
          <p:cNvPr id="11" name="ZoneTexte 10">
            <a:extLst>
              <a:ext uri="{FF2B5EF4-FFF2-40B4-BE49-F238E27FC236}">
                <a16:creationId xmlns:a16="http://schemas.microsoft.com/office/drawing/2014/main" id="{E3F4A83B-FC2B-4CB2-BD7B-8A27EC9BAEBE}"/>
              </a:ext>
            </a:extLst>
          </p:cNvPr>
          <p:cNvSpPr txBox="1"/>
          <p:nvPr/>
        </p:nvSpPr>
        <p:spPr>
          <a:xfrm>
            <a:off x="1403347" y="41482"/>
            <a:ext cx="4038673" cy="584775"/>
          </a:xfrm>
          <a:prstGeom prst="rect">
            <a:avLst/>
          </a:prstGeom>
          <a:solidFill>
            <a:schemeClr val="tx1"/>
          </a:solidFill>
        </p:spPr>
        <p:txBody>
          <a:bodyPr wrap="square" rtlCol="0">
            <a:spAutoFit/>
          </a:bodyPr>
          <a:lstStyle>
            <a:defPPr>
              <a:defRPr lang="en-US"/>
            </a:defPPr>
            <a:lvl1pPr algn="ctr">
              <a:defRPr sz="2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sz="3200" dirty="0">
                <a:solidFill>
                  <a:srgbClr val="2D30B1"/>
                </a:solidFill>
                <a:effectLst/>
              </a:rPr>
              <a:t>Deuxième année</a:t>
            </a:r>
          </a:p>
        </p:txBody>
      </p:sp>
      <p:sp>
        <p:nvSpPr>
          <p:cNvPr id="13" name="ZoneTexte 12">
            <a:extLst>
              <a:ext uri="{FF2B5EF4-FFF2-40B4-BE49-F238E27FC236}">
                <a16:creationId xmlns:a16="http://schemas.microsoft.com/office/drawing/2014/main" id="{6861DFC4-E0B2-4AC2-871E-C0F5F40636DF}"/>
              </a:ext>
            </a:extLst>
          </p:cNvPr>
          <p:cNvSpPr txBox="1"/>
          <p:nvPr/>
        </p:nvSpPr>
        <p:spPr>
          <a:xfrm>
            <a:off x="1400622" y="5843814"/>
            <a:ext cx="3427129" cy="369332"/>
          </a:xfrm>
          <a:prstGeom prst="rect">
            <a:avLst/>
          </a:prstGeom>
          <a:noFill/>
        </p:spPr>
        <p:txBody>
          <a:bodyPr wrap="square" rtlCol="0">
            <a:spAutoFit/>
          </a:bodyPr>
          <a:lstStyle/>
          <a:p>
            <a:pPr algn="ctr"/>
            <a:r>
              <a:rPr lang="fr-FR" b="1" dirty="0"/>
              <a:t>Aude Ragozin</a:t>
            </a:r>
          </a:p>
        </p:txBody>
      </p:sp>
      <p:sp>
        <p:nvSpPr>
          <p:cNvPr id="15" name="ZoneTexte 14">
            <a:extLst>
              <a:ext uri="{FF2B5EF4-FFF2-40B4-BE49-F238E27FC236}">
                <a16:creationId xmlns:a16="http://schemas.microsoft.com/office/drawing/2014/main" id="{947E8E86-CBD4-4183-9872-F681550AA723}"/>
              </a:ext>
            </a:extLst>
          </p:cNvPr>
          <p:cNvSpPr txBox="1"/>
          <p:nvPr/>
        </p:nvSpPr>
        <p:spPr>
          <a:xfrm>
            <a:off x="1553022" y="5996214"/>
            <a:ext cx="3427129" cy="369332"/>
          </a:xfrm>
          <a:prstGeom prst="rect">
            <a:avLst/>
          </a:prstGeom>
          <a:noFill/>
        </p:spPr>
        <p:txBody>
          <a:bodyPr wrap="square" rtlCol="0">
            <a:spAutoFit/>
          </a:bodyPr>
          <a:lstStyle/>
          <a:p>
            <a:pPr algn="ctr"/>
            <a:r>
              <a:rPr lang="fr-FR" b="1" dirty="0"/>
              <a:t>Aude Ragozin</a:t>
            </a:r>
          </a:p>
        </p:txBody>
      </p:sp>
      <p:sp>
        <p:nvSpPr>
          <p:cNvPr id="17" name="ZoneTexte 16">
            <a:extLst>
              <a:ext uri="{FF2B5EF4-FFF2-40B4-BE49-F238E27FC236}">
                <a16:creationId xmlns:a16="http://schemas.microsoft.com/office/drawing/2014/main" id="{3D314E8F-47AC-4C15-B282-49310F5E95FE}"/>
              </a:ext>
            </a:extLst>
          </p:cNvPr>
          <p:cNvSpPr txBox="1"/>
          <p:nvPr/>
        </p:nvSpPr>
        <p:spPr>
          <a:xfrm>
            <a:off x="7759700" y="2190993"/>
            <a:ext cx="1790700" cy="369332"/>
          </a:xfrm>
          <a:prstGeom prst="rect">
            <a:avLst/>
          </a:prstGeom>
          <a:noFill/>
        </p:spPr>
        <p:txBody>
          <a:bodyPr wrap="square" rtlCol="0">
            <a:spAutoFit/>
          </a:bodyPr>
          <a:lstStyle/>
          <a:p>
            <a:pPr algn="ctr"/>
            <a:r>
              <a:rPr lang="fr-FR" b="1" dirty="0"/>
              <a:t>Anne </a:t>
            </a:r>
            <a:r>
              <a:rPr lang="fr-FR" b="1" dirty="0" err="1"/>
              <a:t>Righini</a:t>
            </a:r>
            <a:endParaRPr lang="fr-FR" b="1" dirty="0"/>
          </a:p>
        </p:txBody>
      </p:sp>
      <p:sp>
        <p:nvSpPr>
          <p:cNvPr id="19" name="ZoneTexte 18">
            <a:extLst>
              <a:ext uri="{FF2B5EF4-FFF2-40B4-BE49-F238E27FC236}">
                <a16:creationId xmlns:a16="http://schemas.microsoft.com/office/drawing/2014/main" id="{B13068B7-5345-4BBC-93A0-F05799E59E0C}"/>
              </a:ext>
            </a:extLst>
          </p:cNvPr>
          <p:cNvSpPr txBox="1"/>
          <p:nvPr/>
        </p:nvSpPr>
        <p:spPr>
          <a:xfrm>
            <a:off x="7226919" y="6297980"/>
            <a:ext cx="2133600" cy="369332"/>
          </a:xfrm>
          <a:prstGeom prst="rect">
            <a:avLst/>
          </a:prstGeom>
          <a:noFill/>
        </p:spPr>
        <p:txBody>
          <a:bodyPr wrap="square" rtlCol="0">
            <a:spAutoFit/>
          </a:bodyPr>
          <a:lstStyle/>
          <a:p>
            <a:pPr algn="ctr"/>
            <a:r>
              <a:rPr lang="fr-FR" b="1" dirty="0"/>
              <a:t>Laurent Lemoine</a:t>
            </a:r>
          </a:p>
        </p:txBody>
      </p:sp>
      <p:sp>
        <p:nvSpPr>
          <p:cNvPr id="21" name="ZoneTexte 20">
            <a:extLst>
              <a:ext uri="{FF2B5EF4-FFF2-40B4-BE49-F238E27FC236}">
                <a16:creationId xmlns:a16="http://schemas.microsoft.com/office/drawing/2014/main" id="{35F99956-8153-4DD8-B3BD-B379A565C666}"/>
              </a:ext>
            </a:extLst>
          </p:cNvPr>
          <p:cNvSpPr txBox="1"/>
          <p:nvPr/>
        </p:nvSpPr>
        <p:spPr>
          <a:xfrm>
            <a:off x="3707161" y="4245953"/>
            <a:ext cx="1790700" cy="369332"/>
          </a:xfrm>
          <a:prstGeom prst="rect">
            <a:avLst/>
          </a:prstGeom>
          <a:noFill/>
        </p:spPr>
        <p:txBody>
          <a:bodyPr wrap="square" rtlCol="0">
            <a:spAutoFit/>
          </a:bodyPr>
          <a:lstStyle/>
          <a:p>
            <a:pPr algn="ctr"/>
            <a:r>
              <a:rPr lang="fr-FR" b="1" dirty="0" err="1"/>
              <a:t>Isaïa</a:t>
            </a:r>
            <a:r>
              <a:rPr lang="fr-FR" b="1" dirty="0"/>
              <a:t> </a:t>
            </a:r>
            <a:r>
              <a:rPr lang="fr-FR" b="1" dirty="0" err="1"/>
              <a:t>Gazzola</a:t>
            </a:r>
            <a:endParaRPr lang="fr-FR" b="1" dirty="0"/>
          </a:p>
        </p:txBody>
      </p:sp>
    </p:spTree>
    <p:extLst>
      <p:ext uri="{BB962C8B-B14F-4D97-AF65-F5344CB8AC3E}">
        <p14:creationId xmlns:p14="http://schemas.microsoft.com/office/powerpoint/2010/main" val="423834816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36876" y="296816"/>
            <a:ext cx="7007895" cy="830997"/>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dirty="0"/>
              <a:t>Vie pratique</a:t>
            </a:r>
          </a:p>
        </p:txBody>
      </p:sp>
      <p:sp>
        <p:nvSpPr>
          <p:cNvPr id="3" name="ZoneTexte 2"/>
          <p:cNvSpPr txBox="1"/>
          <p:nvPr/>
        </p:nvSpPr>
        <p:spPr>
          <a:xfrm>
            <a:off x="2623945" y="2052580"/>
            <a:ext cx="184666" cy="369332"/>
          </a:xfrm>
          <a:prstGeom prst="rect">
            <a:avLst/>
          </a:prstGeom>
          <a:noFill/>
        </p:spPr>
        <p:txBody>
          <a:bodyPr wrap="none" rtlCol="0">
            <a:spAutoFit/>
          </a:bodyPr>
          <a:lstStyle/>
          <a:p>
            <a:endParaRPr lang="fr-FR" dirty="0"/>
          </a:p>
        </p:txBody>
      </p:sp>
      <p:pic>
        <p:nvPicPr>
          <p:cNvPr id="4" name="Image 3" descr="iinternet 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830" y="4265156"/>
            <a:ext cx="3937140" cy="2319137"/>
          </a:xfrm>
          <a:prstGeom prst="rect">
            <a:avLst/>
          </a:prstGeom>
        </p:spPr>
      </p:pic>
      <p:sp>
        <p:nvSpPr>
          <p:cNvPr id="5" name="ZoneTexte 4"/>
          <p:cNvSpPr txBox="1"/>
          <p:nvPr/>
        </p:nvSpPr>
        <p:spPr>
          <a:xfrm>
            <a:off x="6819018" y="4265156"/>
            <a:ext cx="2685678" cy="523220"/>
          </a:xfrm>
          <a:prstGeom prst="rect">
            <a:avLst/>
          </a:prstGeom>
          <a:solidFill>
            <a:schemeClr val="tx1"/>
          </a:solidFill>
        </p:spPr>
        <p:txBody>
          <a:bodyPr wrap="square" rtlCol="0">
            <a:spAutoFit/>
          </a:bodyPr>
          <a:lstStyle/>
          <a:p>
            <a:pPr algn="ctr"/>
            <a:r>
              <a:rPr lang="fr-FR" sz="2800" b="1" dirty="0">
                <a:solidFill>
                  <a:srgbClr val="2D30B1"/>
                </a:solidFill>
              </a:rPr>
              <a:t>www.lecif.fr </a:t>
            </a:r>
          </a:p>
        </p:txBody>
      </p:sp>
      <p:pic>
        <p:nvPicPr>
          <p:cNvPr id="8" name="Image 7" descr="Bibliothèq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831" y="4452993"/>
            <a:ext cx="3920501" cy="2329102"/>
          </a:xfrm>
          <a:prstGeom prst="rect">
            <a:avLst/>
          </a:prstGeom>
        </p:spPr>
      </p:pic>
      <p:pic>
        <p:nvPicPr>
          <p:cNvPr id="13" name="Image 12">
            <a:extLst>
              <a:ext uri="{FF2B5EF4-FFF2-40B4-BE49-F238E27FC236}">
                <a16:creationId xmlns:a16="http://schemas.microsoft.com/office/drawing/2014/main" id="{DBDB7AAC-491A-B943-81B4-F32DD492D11C}"/>
              </a:ext>
            </a:extLst>
          </p:cNvPr>
          <p:cNvPicPr>
            <a:picLocks noChangeAspect="1"/>
          </p:cNvPicPr>
          <p:nvPr/>
        </p:nvPicPr>
        <p:blipFill>
          <a:blip r:embed="rId4"/>
          <a:stretch>
            <a:fillRect/>
          </a:stretch>
        </p:blipFill>
        <p:spPr>
          <a:xfrm>
            <a:off x="5859863" y="1225440"/>
            <a:ext cx="4270564" cy="2755849"/>
          </a:xfrm>
          <a:prstGeom prst="rect">
            <a:avLst/>
          </a:prstGeom>
        </p:spPr>
      </p:pic>
      <p:pic>
        <p:nvPicPr>
          <p:cNvPr id="7" name="Image 6">
            <a:extLst>
              <a:ext uri="{FF2B5EF4-FFF2-40B4-BE49-F238E27FC236}">
                <a16:creationId xmlns:a16="http://schemas.microsoft.com/office/drawing/2014/main" id="{E86896C8-B22B-FA4C-A801-4AC896547A57}"/>
              </a:ext>
            </a:extLst>
          </p:cNvPr>
          <p:cNvPicPr>
            <a:picLocks noChangeAspect="1"/>
          </p:cNvPicPr>
          <p:nvPr/>
        </p:nvPicPr>
        <p:blipFill>
          <a:blip r:embed="rId5"/>
          <a:srcRect/>
          <a:stretch/>
        </p:blipFill>
        <p:spPr>
          <a:xfrm>
            <a:off x="1706343" y="1315650"/>
            <a:ext cx="3932676" cy="2949506"/>
          </a:xfrm>
          <a:prstGeom prst="rect">
            <a:avLst/>
          </a:prstGeom>
        </p:spPr>
      </p:pic>
    </p:spTree>
    <p:extLst>
      <p:ext uri="{BB962C8B-B14F-4D97-AF65-F5344CB8AC3E}">
        <p14:creationId xmlns:p14="http://schemas.microsoft.com/office/powerpoint/2010/main" val="384140610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9806" y="365586"/>
            <a:ext cx="7892388" cy="1600438"/>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sz="4400" dirty="0"/>
              <a:t>Bibliothèque</a:t>
            </a:r>
            <a:r>
              <a:rPr lang="fr-FR" sz="5400" dirty="0"/>
              <a:t> </a:t>
            </a:r>
            <a:r>
              <a:rPr lang="fr-FR" sz="4400" dirty="0"/>
              <a:t>de cours sur le site internet</a:t>
            </a:r>
            <a:endParaRPr lang="fr-FR" sz="5400" dirty="0"/>
          </a:p>
        </p:txBody>
      </p:sp>
      <p:sp>
        <p:nvSpPr>
          <p:cNvPr id="3" name="ZoneTexte 2"/>
          <p:cNvSpPr txBox="1"/>
          <p:nvPr/>
        </p:nvSpPr>
        <p:spPr>
          <a:xfrm>
            <a:off x="1850789" y="2329056"/>
            <a:ext cx="8191405" cy="4339650"/>
          </a:xfrm>
          <a:prstGeom prst="rect">
            <a:avLst/>
          </a:prstGeom>
          <a:solidFill>
            <a:schemeClr val="tx2">
              <a:lumMod val="20000"/>
              <a:lumOff val="80000"/>
            </a:schemeClr>
          </a:solidFill>
        </p:spPr>
        <p:txBody>
          <a:bodyPr wrap="square" rtlCol="0">
            <a:spAutoFit/>
          </a:bodyPr>
          <a:lstStyle/>
          <a:p>
            <a:r>
              <a:rPr lang="fr-FR" sz="2400" b="1" dirty="0">
                <a:solidFill>
                  <a:schemeClr val="tx1">
                    <a:lumMod val="65000"/>
                  </a:schemeClr>
                </a:solidFill>
              </a:rPr>
              <a:t>•	</a:t>
            </a:r>
            <a:r>
              <a:rPr lang="fr-FR" b="1" dirty="0">
                <a:solidFill>
                  <a:schemeClr val="tx1">
                    <a:lumMod val="65000"/>
                  </a:schemeClr>
                </a:solidFill>
              </a:rPr>
              <a:t>Aller sur le site internet www.lecif.fr</a:t>
            </a:r>
          </a:p>
          <a:p>
            <a:endParaRPr lang="fr-FR" b="1" dirty="0">
              <a:solidFill>
                <a:schemeClr val="tx1">
                  <a:lumMod val="65000"/>
                </a:schemeClr>
              </a:solidFill>
            </a:endParaRPr>
          </a:p>
          <a:p>
            <a:r>
              <a:rPr lang="fr-FR" b="1" dirty="0">
                <a:solidFill>
                  <a:schemeClr val="tx1">
                    <a:lumMod val="65000"/>
                  </a:schemeClr>
                </a:solidFill>
              </a:rPr>
              <a:t>•	Choisir l’onglet : </a:t>
            </a:r>
            <a:r>
              <a:rPr lang="fr-FR" b="1" dirty="0">
                <a:highlight>
                  <a:srgbClr val="E6870C"/>
                </a:highlight>
              </a:rPr>
              <a:t>S’inscrire</a:t>
            </a:r>
          </a:p>
          <a:p>
            <a:endParaRPr lang="fr-FR" b="1" dirty="0">
              <a:solidFill>
                <a:schemeClr val="tx1">
                  <a:lumMod val="65000"/>
                </a:schemeClr>
              </a:solidFill>
            </a:endParaRPr>
          </a:p>
          <a:p>
            <a:r>
              <a:rPr lang="fr-FR" b="1" dirty="0">
                <a:solidFill>
                  <a:schemeClr val="tx1">
                    <a:lumMod val="65000"/>
                  </a:schemeClr>
                </a:solidFill>
              </a:rPr>
              <a:t>•	Choisir ensuite : </a:t>
            </a:r>
            <a:r>
              <a:rPr lang="fr-FR" b="1" dirty="0">
                <a:highlight>
                  <a:srgbClr val="E6870C"/>
                </a:highlight>
              </a:rPr>
              <a:t>Mon compte</a:t>
            </a:r>
          </a:p>
          <a:p>
            <a:endParaRPr lang="fr-FR" b="1" dirty="0">
              <a:solidFill>
                <a:schemeClr val="tx1">
                  <a:lumMod val="65000"/>
                </a:schemeClr>
              </a:solidFill>
            </a:endParaRPr>
          </a:p>
          <a:p>
            <a:r>
              <a:rPr lang="fr-FR" b="1" dirty="0">
                <a:solidFill>
                  <a:schemeClr val="tx1">
                    <a:lumMod val="65000"/>
                  </a:schemeClr>
                </a:solidFill>
              </a:rPr>
              <a:t>•	Puis </a:t>
            </a:r>
            <a:r>
              <a:rPr lang="fr-FR" b="1" dirty="0">
                <a:highlight>
                  <a:srgbClr val="E6870C"/>
                </a:highlight>
              </a:rPr>
              <a:t>cliquer</a:t>
            </a:r>
            <a:r>
              <a:rPr lang="fr-FR" b="1" dirty="0">
                <a:solidFill>
                  <a:schemeClr val="tx1">
                    <a:lumMod val="65000"/>
                  </a:schemeClr>
                </a:solidFill>
                <a:highlight>
                  <a:srgbClr val="E6870C"/>
                </a:highlight>
              </a:rPr>
              <a:t> </a:t>
            </a:r>
            <a:r>
              <a:rPr lang="fr-FR" b="1" dirty="0">
                <a:solidFill>
                  <a:schemeClr val="tx1">
                    <a:lumMod val="65000"/>
                  </a:schemeClr>
                </a:solidFill>
              </a:rPr>
              <a:t>sur Bibliothèque de cours qui se trouve en haut de page </a:t>
            </a:r>
          </a:p>
          <a:p>
            <a:endParaRPr lang="fr-FR" b="1" dirty="0">
              <a:solidFill>
                <a:schemeClr val="tx1">
                  <a:lumMod val="65000"/>
                </a:schemeClr>
              </a:solidFill>
            </a:endParaRPr>
          </a:p>
          <a:p>
            <a:r>
              <a:rPr lang="fr-FR" b="1" dirty="0">
                <a:solidFill>
                  <a:schemeClr val="tx1">
                    <a:lumMod val="65000"/>
                  </a:schemeClr>
                </a:solidFill>
              </a:rPr>
              <a:t>•	Cliquer sur </a:t>
            </a:r>
            <a:r>
              <a:rPr lang="fr-FR" b="1" dirty="0">
                <a:highlight>
                  <a:srgbClr val="E6870C"/>
                </a:highlight>
              </a:rPr>
              <a:t>Année 2021 2022</a:t>
            </a:r>
          </a:p>
          <a:p>
            <a:endParaRPr lang="fr-FR" b="1" dirty="0">
              <a:solidFill>
                <a:schemeClr val="tx1">
                  <a:lumMod val="65000"/>
                </a:schemeClr>
              </a:solidFill>
            </a:endParaRPr>
          </a:p>
          <a:p>
            <a:r>
              <a:rPr lang="fr-FR" b="1" dirty="0">
                <a:solidFill>
                  <a:schemeClr val="tx1">
                    <a:lumMod val="65000"/>
                  </a:schemeClr>
                </a:solidFill>
              </a:rPr>
              <a:t>•	</a:t>
            </a:r>
            <a:r>
              <a:rPr lang="fr-FR" b="1" dirty="0">
                <a:highlight>
                  <a:srgbClr val="E6870C"/>
                </a:highlight>
              </a:rPr>
              <a:t>Choisir</a:t>
            </a:r>
            <a:r>
              <a:rPr lang="fr-FR" b="1" dirty="0">
                <a:solidFill>
                  <a:schemeClr val="tx1">
                    <a:lumMod val="65000"/>
                  </a:schemeClr>
                </a:solidFill>
              </a:rPr>
              <a:t> votre forfait et votre cours ou année</a:t>
            </a:r>
          </a:p>
          <a:p>
            <a:endParaRPr lang="fr-FR" b="1" dirty="0">
              <a:solidFill>
                <a:schemeClr val="tx1">
                  <a:lumMod val="65000"/>
                </a:schemeClr>
              </a:solidFill>
            </a:endParaRPr>
          </a:p>
          <a:p>
            <a:r>
              <a:rPr lang="fr-FR" b="1" dirty="0">
                <a:solidFill>
                  <a:schemeClr val="tx1">
                    <a:lumMod val="65000"/>
                  </a:schemeClr>
                </a:solidFill>
              </a:rPr>
              <a:t>•	</a:t>
            </a:r>
            <a:r>
              <a:rPr lang="fr-FR" b="1" dirty="0">
                <a:highlight>
                  <a:srgbClr val="E6870C"/>
                </a:highlight>
              </a:rPr>
              <a:t>Rentrer</a:t>
            </a:r>
            <a:r>
              <a:rPr lang="fr-FR" b="1" dirty="0">
                <a:solidFill>
                  <a:schemeClr val="tx1">
                    <a:lumMod val="65000"/>
                  </a:schemeClr>
                </a:solidFill>
                <a:highlight>
                  <a:srgbClr val="E6870C"/>
                </a:highlight>
              </a:rPr>
              <a:t> </a:t>
            </a:r>
            <a:r>
              <a:rPr lang="fr-FR" b="1" dirty="0">
                <a:solidFill>
                  <a:schemeClr val="tx1">
                    <a:lumMod val="65000"/>
                  </a:schemeClr>
                </a:solidFill>
              </a:rPr>
              <a:t>le mot de passe adapté à votre inscription</a:t>
            </a:r>
          </a:p>
          <a:p>
            <a:pPr marL="285750" indent="-285750">
              <a:buFont typeface="Arial"/>
              <a:buChar char="•"/>
            </a:pPr>
            <a:endParaRPr lang="fr-FR" dirty="0"/>
          </a:p>
          <a:p>
            <a:endParaRPr lang="fr-FR" dirty="0"/>
          </a:p>
        </p:txBody>
      </p:sp>
    </p:spTree>
    <p:extLst>
      <p:ext uri="{BB962C8B-B14F-4D97-AF65-F5344CB8AC3E}">
        <p14:creationId xmlns:p14="http://schemas.microsoft.com/office/powerpoint/2010/main" val="1352067575"/>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9806" y="365586"/>
            <a:ext cx="7892388" cy="865173"/>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pPr lvl="0">
              <a:lnSpc>
                <a:spcPct val="107000"/>
              </a:lnSpc>
            </a:pPr>
            <a:r>
              <a:rPr lang="fr-FR" sz="2400" dirty="0">
                <a:effectLst/>
                <a:latin typeface="Calibri" panose="020F0502020204030204" pitchFamily="34" charset="0"/>
                <a:ea typeface="Calibri" panose="020F0502020204030204" pitchFamily="34" charset="0"/>
                <a:cs typeface="Times New Roman" panose="02020603050405020304" pitchFamily="18" charset="0"/>
              </a:rPr>
              <a:t>Choisir l’onglet : S’inscrire</a:t>
            </a:r>
          </a:p>
          <a:p>
            <a:pPr lvl="0">
              <a:lnSpc>
                <a:spcPct val="107000"/>
              </a:lnSpc>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Choisir ensuite : Mon compte</a:t>
            </a:r>
          </a:p>
        </p:txBody>
      </p:sp>
      <p:sp>
        <p:nvSpPr>
          <p:cNvPr id="3" name="ZoneTexte 2"/>
          <p:cNvSpPr txBox="1"/>
          <p:nvPr/>
        </p:nvSpPr>
        <p:spPr>
          <a:xfrm>
            <a:off x="1850789" y="2329056"/>
            <a:ext cx="8191405" cy="369332"/>
          </a:xfrm>
          <a:prstGeom prst="rect">
            <a:avLst/>
          </a:prstGeom>
          <a:solidFill>
            <a:schemeClr val="tx2">
              <a:lumMod val="20000"/>
              <a:lumOff val="80000"/>
            </a:schemeClr>
          </a:solidFill>
        </p:spPr>
        <p:txBody>
          <a:bodyPr wrap="square" rtlCol="0">
            <a:spAutoFit/>
          </a:bodyPr>
          <a:lstStyle/>
          <a:p>
            <a:endParaRPr lang="fr-FR" dirty="0"/>
          </a:p>
        </p:txBody>
      </p:sp>
      <p:pic>
        <p:nvPicPr>
          <p:cNvPr id="4" name="Image 3">
            <a:extLst>
              <a:ext uri="{FF2B5EF4-FFF2-40B4-BE49-F238E27FC236}">
                <a16:creationId xmlns:a16="http://schemas.microsoft.com/office/drawing/2014/main" id="{B30275AA-C824-4E93-8D99-E97FD505235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97" y="1391920"/>
            <a:ext cx="8340914" cy="5204188"/>
          </a:xfrm>
          <a:prstGeom prst="rect">
            <a:avLst/>
          </a:prstGeom>
          <a:noFill/>
          <a:ln>
            <a:noFill/>
          </a:ln>
        </p:spPr>
      </p:pic>
    </p:spTree>
    <p:extLst>
      <p:ext uri="{BB962C8B-B14F-4D97-AF65-F5344CB8AC3E}">
        <p14:creationId xmlns:p14="http://schemas.microsoft.com/office/powerpoint/2010/main" val="56158329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e Centre pour l'Intelligence de la Foi - Diocèse de Paris">
            <a:extLst>
              <a:ext uri="{FF2B5EF4-FFF2-40B4-BE49-F238E27FC236}">
                <a16:creationId xmlns:a16="http://schemas.microsoft.com/office/drawing/2014/main" id="{505EA383-A487-46CA-9615-94A6E9972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9013"/>
            <a:ext cx="3933825" cy="2638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FC3494B-C261-4EB0-BDBD-C5C63517DEDF}"/>
              </a:ext>
            </a:extLst>
          </p:cNvPr>
          <p:cNvSpPr/>
          <p:nvPr/>
        </p:nvSpPr>
        <p:spPr>
          <a:xfrm>
            <a:off x="1423988" y="1925125"/>
            <a:ext cx="3933825" cy="722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1760FDAC-E08F-45D6-A9D9-9D21724ACE40}"/>
              </a:ext>
            </a:extLst>
          </p:cNvPr>
          <p:cNvSpPr/>
          <p:nvPr/>
        </p:nvSpPr>
        <p:spPr>
          <a:xfrm>
            <a:off x="3771900" y="9013"/>
            <a:ext cx="1585913" cy="26384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6870C"/>
                </a:solidFill>
              </a:rPr>
              <a:t>Promotion</a:t>
            </a:r>
            <a:r>
              <a:rPr lang="fr-FR" sz="9600" b="1" dirty="0">
                <a:solidFill>
                  <a:srgbClr val="E6870C"/>
                </a:solidFill>
              </a:rPr>
              <a:t>51</a:t>
            </a:r>
          </a:p>
        </p:txBody>
      </p:sp>
      <p:pic>
        <p:nvPicPr>
          <p:cNvPr id="15" name="Image 14" descr="Une image contenant texte, personne, intérieur, ordinateur&#10;&#10;Description générée automatiquement">
            <a:extLst>
              <a:ext uri="{FF2B5EF4-FFF2-40B4-BE49-F238E27FC236}">
                <a16:creationId xmlns:a16="http://schemas.microsoft.com/office/drawing/2014/main" id="{C38915C8-6035-E248-A40A-E4E8BD348807}"/>
              </a:ext>
            </a:extLst>
          </p:cNvPr>
          <p:cNvPicPr>
            <a:picLocks noChangeAspect="1"/>
          </p:cNvPicPr>
          <p:nvPr/>
        </p:nvPicPr>
        <p:blipFill rotWithShape="1">
          <a:blip r:embed="rId3"/>
          <a:srcRect r="36062" b="-5838"/>
          <a:stretch/>
        </p:blipFill>
        <p:spPr>
          <a:xfrm rot="5400000">
            <a:off x="1503570" y="1879698"/>
            <a:ext cx="3508119" cy="4321285"/>
          </a:xfrm>
          <a:prstGeom prst="rect">
            <a:avLst/>
          </a:prstGeom>
        </p:spPr>
      </p:pic>
      <p:pic>
        <p:nvPicPr>
          <p:cNvPr id="4" name="Image 3" descr="Une image contenant texte, personne, intérieur, assis&#10;&#10;Description générée automatiquement">
            <a:extLst>
              <a:ext uri="{FF2B5EF4-FFF2-40B4-BE49-F238E27FC236}">
                <a16:creationId xmlns:a16="http://schemas.microsoft.com/office/drawing/2014/main" id="{A3BFC21F-2EDD-EA43-AE0E-3D91A07B74F0}"/>
              </a:ext>
            </a:extLst>
          </p:cNvPr>
          <p:cNvPicPr>
            <a:picLocks noChangeAspect="1"/>
          </p:cNvPicPr>
          <p:nvPr/>
        </p:nvPicPr>
        <p:blipFill>
          <a:blip r:embed="rId4"/>
          <a:stretch>
            <a:fillRect/>
          </a:stretch>
        </p:blipFill>
        <p:spPr>
          <a:xfrm>
            <a:off x="6398479" y="146602"/>
            <a:ext cx="4528606" cy="3395259"/>
          </a:xfrm>
          <a:prstGeom prst="rect">
            <a:avLst/>
          </a:prstGeom>
        </p:spPr>
      </p:pic>
      <p:pic>
        <p:nvPicPr>
          <p:cNvPr id="13" name="Image 12" descr="Une image contenant personne, intérieur, gens, mur&#10;&#10;Description générée automatiquement">
            <a:extLst>
              <a:ext uri="{FF2B5EF4-FFF2-40B4-BE49-F238E27FC236}">
                <a16:creationId xmlns:a16="http://schemas.microsoft.com/office/drawing/2014/main" id="{776907DF-835F-634C-BEBB-B7D3784A8452}"/>
              </a:ext>
            </a:extLst>
          </p:cNvPr>
          <p:cNvPicPr>
            <a:picLocks noChangeAspect="1"/>
          </p:cNvPicPr>
          <p:nvPr/>
        </p:nvPicPr>
        <p:blipFill>
          <a:blip r:embed="rId5"/>
          <a:stretch>
            <a:fillRect/>
          </a:stretch>
        </p:blipFill>
        <p:spPr>
          <a:xfrm>
            <a:off x="5559525" y="3683504"/>
            <a:ext cx="4232661" cy="3174496"/>
          </a:xfrm>
          <a:prstGeom prst="rect">
            <a:avLst/>
          </a:prstGeom>
        </p:spPr>
      </p:pic>
    </p:spTree>
    <p:extLst>
      <p:ext uri="{BB962C8B-B14F-4D97-AF65-F5344CB8AC3E}">
        <p14:creationId xmlns:p14="http://schemas.microsoft.com/office/powerpoint/2010/main" val="386338177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9806" y="365586"/>
            <a:ext cx="7892388" cy="865173"/>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pPr lvl="0">
              <a:lnSpc>
                <a:spcPct val="107000"/>
              </a:lnSpc>
            </a:pPr>
            <a:r>
              <a:rPr lang="fr-FR" sz="2400" dirty="0">
                <a:effectLst/>
                <a:latin typeface="Calibri" panose="020F0502020204030204" pitchFamily="34" charset="0"/>
                <a:ea typeface="Calibri" panose="020F0502020204030204" pitchFamily="34" charset="0"/>
                <a:cs typeface="Times New Roman" panose="02020603050405020304" pitchFamily="18" charset="0"/>
              </a:rPr>
              <a:t> Cliquer sur Bibliothèque de cours qui se trouve en haut de la page sous « Mon compte »</a:t>
            </a:r>
          </a:p>
        </p:txBody>
      </p:sp>
      <p:sp>
        <p:nvSpPr>
          <p:cNvPr id="3" name="ZoneTexte 2"/>
          <p:cNvSpPr txBox="1"/>
          <p:nvPr/>
        </p:nvSpPr>
        <p:spPr>
          <a:xfrm>
            <a:off x="1850789" y="2329056"/>
            <a:ext cx="8191405" cy="369332"/>
          </a:xfrm>
          <a:prstGeom prst="rect">
            <a:avLst/>
          </a:prstGeom>
          <a:solidFill>
            <a:schemeClr val="tx2">
              <a:lumMod val="20000"/>
              <a:lumOff val="80000"/>
            </a:schemeClr>
          </a:solidFill>
        </p:spPr>
        <p:txBody>
          <a:bodyPr wrap="square" rtlCol="0">
            <a:spAutoFit/>
          </a:bodyPr>
          <a:lstStyle/>
          <a:p>
            <a:endParaRPr lang="fr-FR" dirty="0"/>
          </a:p>
        </p:txBody>
      </p:sp>
      <p:pic>
        <p:nvPicPr>
          <p:cNvPr id="5" name="Image 4">
            <a:extLst>
              <a:ext uri="{FF2B5EF4-FFF2-40B4-BE49-F238E27FC236}">
                <a16:creationId xmlns:a16="http://schemas.microsoft.com/office/drawing/2014/main" id="{B124177B-1930-4ECC-B4AF-F6BE748B923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7715" y="1341120"/>
            <a:ext cx="7396569" cy="5248090"/>
          </a:xfrm>
          <a:prstGeom prst="rect">
            <a:avLst/>
          </a:prstGeom>
          <a:noFill/>
          <a:ln>
            <a:noFill/>
          </a:ln>
        </p:spPr>
      </p:pic>
    </p:spTree>
    <p:extLst>
      <p:ext uri="{BB962C8B-B14F-4D97-AF65-F5344CB8AC3E}">
        <p14:creationId xmlns:p14="http://schemas.microsoft.com/office/powerpoint/2010/main" val="314603279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9806" y="365586"/>
            <a:ext cx="7892388" cy="470000"/>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pPr lvl="0">
              <a:lnSpc>
                <a:spcPct val="107000"/>
              </a:lnSpc>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 Cliquer sur Année 2021-2022</a:t>
            </a:r>
          </a:p>
        </p:txBody>
      </p:sp>
      <p:sp>
        <p:nvSpPr>
          <p:cNvPr id="3" name="ZoneTexte 2"/>
          <p:cNvSpPr txBox="1"/>
          <p:nvPr/>
        </p:nvSpPr>
        <p:spPr>
          <a:xfrm>
            <a:off x="1850789" y="2329056"/>
            <a:ext cx="8191405" cy="369332"/>
          </a:xfrm>
          <a:prstGeom prst="rect">
            <a:avLst/>
          </a:prstGeom>
          <a:solidFill>
            <a:schemeClr val="tx2">
              <a:lumMod val="20000"/>
              <a:lumOff val="80000"/>
            </a:schemeClr>
          </a:solidFill>
        </p:spPr>
        <p:txBody>
          <a:bodyPr wrap="square" rtlCol="0">
            <a:spAutoFit/>
          </a:bodyPr>
          <a:lstStyle/>
          <a:p>
            <a:endParaRPr lang="fr-FR" dirty="0"/>
          </a:p>
        </p:txBody>
      </p:sp>
      <p:pic>
        <p:nvPicPr>
          <p:cNvPr id="6" name="Image 5">
            <a:extLst>
              <a:ext uri="{FF2B5EF4-FFF2-40B4-BE49-F238E27FC236}">
                <a16:creationId xmlns:a16="http://schemas.microsoft.com/office/drawing/2014/main" id="{D85785F0-1E0D-477C-BD81-C52E23D83071}"/>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2857603" y="1503225"/>
            <a:ext cx="6230641" cy="5131751"/>
          </a:xfrm>
          <a:prstGeom prst="rect">
            <a:avLst/>
          </a:prstGeom>
          <a:noFill/>
          <a:ln>
            <a:noFill/>
          </a:ln>
        </p:spPr>
      </p:pic>
    </p:spTree>
    <p:extLst>
      <p:ext uri="{BB962C8B-B14F-4D97-AF65-F5344CB8AC3E}">
        <p14:creationId xmlns:p14="http://schemas.microsoft.com/office/powerpoint/2010/main" val="337013692"/>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9806" y="365586"/>
            <a:ext cx="7892388" cy="470000"/>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pPr lvl="0">
              <a:lnSpc>
                <a:spcPct val="107000"/>
              </a:lnSpc>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 Choisir votre forfait et votre cours ou année</a:t>
            </a:r>
          </a:p>
        </p:txBody>
      </p:sp>
      <p:sp>
        <p:nvSpPr>
          <p:cNvPr id="3" name="ZoneTexte 2"/>
          <p:cNvSpPr txBox="1"/>
          <p:nvPr/>
        </p:nvSpPr>
        <p:spPr>
          <a:xfrm>
            <a:off x="1850789" y="2329056"/>
            <a:ext cx="8191405" cy="369332"/>
          </a:xfrm>
          <a:prstGeom prst="rect">
            <a:avLst/>
          </a:prstGeom>
          <a:solidFill>
            <a:schemeClr val="tx2">
              <a:lumMod val="20000"/>
              <a:lumOff val="80000"/>
            </a:schemeClr>
          </a:solidFill>
        </p:spPr>
        <p:txBody>
          <a:bodyPr wrap="square" rtlCol="0">
            <a:spAutoFit/>
          </a:bodyPr>
          <a:lstStyle/>
          <a:p>
            <a:endParaRPr lang="fr-FR" dirty="0"/>
          </a:p>
        </p:txBody>
      </p:sp>
      <p:pic>
        <p:nvPicPr>
          <p:cNvPr id="5" name="Image 4">
            <a:extLst>
              <a:ext uri="{FF2B5EF4-FFF2-40B4-BE49-F238E27FC236}">
                <a16:creationId xmlns:a16="http://schemas.microsoft.com/office/drawing/2014/main" id="{4175F01B-A2BF-4094-BAB2-291F396354B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2149806" y="1393903"/>
            <a:ext cx="8042409" cy="4850780"/>
          </a:xfrm>
          <a:prstGeom prst="rect">
            <a:avLst/>
          </a:prstGeom>
          <a:noFill/>
          <a:ln>
            <a:noFill/>
          </a:ln>
        </p:spPr>
      </p:pic>
    </p:spTree>
    <p:extLst>
      <p:ext uri="{BB962C8B-B14F-4D97-AF65-F5344CB8AC3E}">
        <p14:creationId xmlns:p14="http://schemas.microsoft.com/office/powerpoint/2010/main" val="297390438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850789" y="2329056"/>
            <a:ext cx="8191405" cy="369332"/>
          </a:xfrm>
          <a:prstGeom prst="rect">
            <a:avLst/>
          </a:prstGeom>
          <a:solidFill>
            <a:schemeClr val="tx2">
              <a:lumMod val="20000"/>
              <a:lumOff val="80000"/>
            </a:schemeClr>
          </a:solidFill>
        </p:spPr>
        <p:txBody>
          <a:bodyPr wrap="square" rtlCol="0">
            <a:spAutoFit/>
          </a:bodyPr>
          <a:lstStyle/>
          <a:p>
            <a:endParaRPr lang="fr-FR" dirty="0"/>
          </a:p>
        </p:txBody>
      </p:sp>
      <p:pic>
        <p:nvPicPr>
          <p:cNvPr id="7" name="Image 6">
            <a:extLst>
              <a:ext uri="{FF2B5EF4-FFF2-40B4-BE49-F238E27FC236}">
                <a16:creationId xmlns:a16="http://schemas.microsoft.com/office/drawing/2014/main" id="{D5FE84EE-598C-47E9-91F0-CD1BEB855BA6}"/>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2653990" y="1405054"/>
            <a:ext cx="7214839" cy="4928839"/>
          </a:xfrm>
          <a:prstGeom prst="rect">
            <a:avLst/>
          </a:prstGeom>
          <a:noFill/>
          <a:ln>
            <a:noFill/>
          </a:ln>
        </p:spPr>
      </p:pic>
    </p:spTree>
    <p:extLst>
      <p:ext uri="{BB962C8B-B14F-4D97-AF65-F5344CB8AC3E}">
        <p14:creationId xmlns:p14="http://schemas.microsoft.com/office/powerpoint/2010/main" val="268698224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850789" y="2329056"/>
            <a:ext cx="8191405" cy="369332"/>
          </a:xfrm>
          <a:prstGeom prst="rect">
            <a:avLst/>
          </a:prstGeom>
          <a:solidFill>
            <a:schemeClr val="tx2">
              <a:lumMod val="20000"/>
              <a:lumOff val="80000"/>
            </a:schemeClr>
          </a:solidFill>
        </p:spPr>
        <p:txBody>
          <a:bodyPr wrap="square" rtlCol="0">
            <a:spAutoFit/>
          </a:bodyPr>
          <a:lstStyle/>
          <a:p>
            <a:endParaRPr lang="fr-FR" dirty="0"/>
          </a:p>
        </p:txBody>
      </p:sp>
      <p:pic>
        <p:nvPicPr>
          <p:cNvPr id="6" name="Image 5">
            <a:extLst>
              <a:ext uri="{FF2B5EF4-FFF2-40B4-BE49-F238E27FC236}">
                <a16:creationId xmlns:a16="http://schemas.microsoft.com/office/drawing/2014/main" id="{3C9E51CB-FF75-4555-B516-695BBAA9947D}"/>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088888" y="943927"/>
            <a:ext cx="5218817" cy="2764651"/>
          </a:xfrm>
          <a:prstGeom prst="rect">
            <a:avLst/>
          </a:prstGeom>
          <a:noFill/>
          <a:ln>
            <a:noFill/>
          </a:ln>
        </p:spPr>
      </p:pic>
      <p:pic>
        <p:nvPicPr>
          <p:cNvPr id="8" name="Image 7">
            <a:extLst>
              <a:ext uri="{FF2B5EF4-FFF2-40B4-BE49-F238E27FC236}">
                <a16:creationId xmlns:a16="http://schemas.microsoft.com/office/drawing/2014/main" id="{1940C804-D55E-44B3-ACFF-3DFAC9103703}"/>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3133446" y="3816919"/>
            <a:ext cx="5218817" cy="2884111"/>
          </a:xfrm>
          <a:prstGeom prst="rect">
            <a:avLst/>
          </a:prstGeom>
          <a:noFill/>
          <a:ln>
            <a:noFill/>
          </a:ln>
        </p:spPr>
      </p:pic>
      <p:sp>
        <p:nvSpPr>
          <p:cNvPr id="9" name="ZoneTexte 8">
            <a:extLst>
              <a:ext uri="{FF2B5EF4-FFF2-40B4-BE49-F238E27FC236}">
                <a16:creationId xmlns:a16="http://schemas.microsoft.com/office/drawing/2014/main" id="{E4928560-B141-4F9A-BA57-178BA65E9E31}"/>
              </a:ext>
            </a:extLst>
          </p:cNvPr>
          <p:cNvSpPr txBox="1"/>
          <p:nvPr/>
        </p:nvSpPr>
        <p:spPr>
          <a:xfrm>
            <a:off x="2149806" y="238927"/>
            <a:ext cx="7892388" cy="470000"/>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pPr lvl="0">
              <a:lnSpc>
                <a:spcPct val="107000"/>
              </a:lnSpc>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 Rentrer le mot de passe adapté à votre inscription</a:t>
            </a:r>
          </a:p>
        </p:txBody>
      </p:sp>
    </p:spTree>
    <p:extLst>
      <p:ext uri="{BB962C8B-B14F-4D97-AF65-F5344CB8AC3E}">
        <p14:creationId xmlns:p14="http://schemas.microsoft.com/office/powerpoint/2010/main" val="235840618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SCENSION DU TOUBKAL FACILE - Viamonts trekking : treks, voyages,  randonnées, ascensions">
            <a:extLst>
              <a:ext uri="{FF2B5EF4-FFF2-40B4-BE49-F238E27FC236}">
                <a16:creationId xmlns:a16="http://schemas.microsoft.com/office/drawing/2014/main" id="{F9B1B8AF-5E8B-43C5-895E-206DD711B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8964F7B-63CE-49FC-8785-E2C3550FC11E}"/>
              </a:ext>
            </a:extLst>
          </p:cNvPr>
          <p:cNvSpPr txBox="1"/>
          <p:nvPr/>
        </p:nvSpPr>
        <p:spPr>
          <a:xfrm>
            <a:off x="2750457" y="2226783"/>
            <a:ext cx="6691086" cy="1015663"/>
          </a:xfrm>
          <a:prstGeom prst="rect">
            <a:avLst/>
          </a:prstGeom>
          <a:noFill/>
        </p:spPr>
        <p:txBody>
          <a:bodyPr wrap="square" rtlCol="0">
            <a:spAutoFit/>
          </a:bodyPr>
          <a:lstStyle/>
          <a:p>
            <a:pPr algn="ctr"/>
            <a:r>
              <a:rPr lang="fr-FR" sz="6000" b="1" dirty="0"/>
              <a:t>EN ROUTE !</a:t>
            </a:r>
          </a:p>
        </p:txBody>
      </p:sp>
    </p:spTree>
    <p:extLst>
      <p:ext uri="{BB962C8B-B14F-4D97-AF65-F5344CB8AC3E}">
        <p14:creationId xmlns:p14="http://schemas.microsoft.com/office/powerpoint/2010/main" val="19290150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36340" y="704914"/>
            <a:ext cx="7892388" cy="830997"/>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stStyle>
          <a:p>
            <a:r>
              <a:rPr lang="fr-FR" dirty="0"/>
              <a:t>Ordre du jour</a:t>
            </a:r>
          </a:p>
        </p:txBody>
      </p:sp>
      <p:sp>
        <p:nvSpPr>
          <p:cNvPr id="3" name="ZoneTexte 2"/>
          <p:cNvSpPr txBox="1"/>
          <p:nvPr/>
        </p:nvSpPr>
        <p:spPr>
          <a:xfrm>
            <a:off x="2136341" y="1780416"/>
            <a:ext cx="8005783" cy="3970318"/>
          </a:xfrm>
          <a:prstGeom prst="rect">
            <a:avLst/>
          </a:prstGeom>
          <a:solidFill>
            <a:schemeClr val="tx2">
              <a:lumMod val="20000"/>
              <a:lumOff val="80000"/>
            </a:schemeClr>
          </a:solidFill>
        </p:spPr>
        <p:txBody>
          <a:bodyPr wrap="square" rtlCol="0">
            <a:spAutoFit/>
          </a:bodyPr>
          <a:lstStyle/>
          <a:p>
            <a:pPr marL="285750" indent="-285750">
              <a:buFont typeface="Arial"/>
              <a:buChar char="•"/>
            </a:pPr>
            <a:endParaRPr lang="fr-FR" sz="2400" b="1" dirty="0">
              <a:solidFill>
                <a:schemeClr val="tx1">
                  <a:lumMod val="65000"/>
                </a:schemeClr>
              </a:solidFill>
            </a:endParaRPr>
          </a:p>
          <a:p>
            <a:pPr marL="285750" indent="-285750">
              <a:buFont typeface="Arial"/>
              <a:buChar char="•"/>
            </a:pPr>
            <a:r>
              <a:rPr lang="fr-FR" sz="2400" b="1" dirty="0">
                <a:solidFill>
                  <a:schemeClr val="bg1"/>
                </a:solidFill>
              </a:rPr>
              <a:t>10h15 : L’intelligence de la foi ?</a:t>
            </a:r>
          </a:p>
          <a:p>
            <a:pPr marL="285750" indent="-285750">
              <a:buFont typeface="Arial"/>
              <a:buChar char="•"/>
            </a:pPr>
            <a:r>
              <a:rPr lang="fr-FR" sz="2400" b="1" dirty="0">
                <a:solidFill>
                  <a:schemeClr val="bg1"/>
                </a:solidFill>
              </a:rPr>
              <a:t>10h45 : Bible et théologie</a:t>
            </a:r>
          </a:p>
          <a:p>
            <a:pPr marL="285750" indent="-285750">
              <a:buFont typeface="Arial"/>
              <a:buChar char="•"/>
            </a:pPr>
            <a:endParaRPr lang="fr-FR" sz="2400" b="1" dirty="0">
              <a:solidFill>
                <a:schemeClr val="bg1"/>
              </a:solidFill>
            </a:endParaRPr>
          </a:p>
          <a:p>
            <a:pPr marL="285750" indent="-285750">
              <a:buFont typeface="Arial"/>
              <a:buChar char="•"/>
            </a:pPr>
            <a:r>
              <a:rPr lang="fr-FR" sz="2400" b="1" i="1" dirty="0">
                <a:solidFill>
                  <a:schemeClr val="bg1"/>
                </a:solidFill>
              </a:rPr>
              <a:t>11h : Pause</a:t>
            </a:r>
          </a:p>
          <a:p>
            <a:pPr marL="285750" indent="-285750">
              <a:buFont typeface="Arial"/>
              <a:buChar char="•"/>
            </a:pPr>
            <a:endParaRPr lang="fr-FR" sz="2400" b="1" dirty="0">
              <a:solidFill>
                <a:schemeClr val="bg1"/>
              </a:solidFill>
            </a:endParaRPr>
          </a:p>
          <a:p>
            <a:pPr marL="285750" indent="-285750">
              <a:buFont typeface="Arial"/>
              <a:buChar char="•"/>
            </a:pPr>
            <a:r>
              <a:rPr lang="fr-FR" sz="2400" b="1" dirty="0">
                <a:solidFill>
                  <a:schemeClr val="bg1"/>
                </a:solidFill>
              </a:rPr>
              <a:t>11h10 : Vie pratique</a:t>
            </a:r>
          </a:p>
          <a:p>
            <a:pPr marL="285750" indent="-285750">
              <a:buFont typeface="Arial"/>
              <a:buChar char="•"/>
            </a:pPr>
            <a:r>
              <a:rPr lang="fr-FR" sz="2400" b="1" dirty="0">
                <a:solidFill>
                  <a:schemeClr val="bg1"/>
                </a:solidFill>
              </a:rPr>
              <a:t>11h15 : Les groupes</a:t>
            </a:r>
          </a:p>
          <a:p>
            <a:pPr marL="285750" indent="-285750">
              <a:buFont typeface="Arial"/>
              <a:buChar char="•"/>
            </a:pPr>
            <a:r>
              <a:rPr lang="fr-FR" sz="2400" b="1" dirty="0">
                <a:solidFill>
                  <a:schemeClr val="bg1"/>
                </a:solidFill>
              </a:rPr>
              <a:t>11h30 : Prise de contact par groupe</a:t>
            </a:r>
          </a:p>
          <a:p>
            <a:pPr marL="285750" indent="-285750">
              <a:buFont typeface="Arial"/>
              <a:buChar char="•"/>
            </a:pPr>
            <a:endParaRPr lang="fr-FR" dirty="0"/>
          </a:p>
          <a:p>
            <a:endParaRPr lang="fr-FR" dirty="0"/>
          </a:p>
        </p:txBody>
      </p:sp>
    </p:spTree>
    <p:extLst>
      <p:ext uri="{BB962C8B-B14F-4D97-AF65-F5344CB8AC3E}">
        <p14:creationId xmlns:p14="http://schemas.microsoft.com/office/powerpoint/2010/main" val="84802606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217D9938-7B46-1842-B162-B080503CC97D}"/>
              </a:ext>
            </a:extLst>
          </p:cNvPr>
          <p:cNvPicPr>
            <a:picLocks noChangeAspect="1"/>
          </p:cNvPicPr>
          <p:nvPr/>
        </p:nvPicPr>
        <p:blipFill>
          <a:blip r:embed="rId2"/>
          <a:stretch>
            <a:fillRect/>
          </a:stretch>
        </p:blipFill>
        <p:spPr>
          <a:xfrm>
            <a:off x="3225570" y="0"/>
            <a:ext cx="5740860" cy="6858000"/>
          </a:xfrm>
          <a:prstGeom prst="rect">
            <a:avLst/>
          </a:prstGeom>
        </p:spPr>
      </p:pic>
    </p:spTree>
    <p:extLst>
      <p:ext uri="{BB962C8B-B14F-4D97-AF65-F5344CB8AC3E}">
        <p14:creationId xmlns:p14="http://schemas.microsoft.com/office/powerpoint/2010/main" val="32365819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8D0D"/>
        </a:solidFill>
        <a:effectLst/>
      </p:bgPr>
    </p:bg>
    <p:spTree>
      <p:nvGrpSpPr>
        <p:cNvPr id="1" name=""/>
        <p:cNvGrpSpPr/>
        <p:nvPr/>
      </p:nvGrpSpPr>
      <p:grpSpPr>
        <a:xfrm>
          <a:off x="0" y="0"/>
          <a:ext cx="0" cy="0"/>
          <a:chOff x="0" y="0"/>
          <a:chExt cx="0" cy="0"/>
        </a:xfrm>
      </p:grpSpPr>
      <p:pic>
        <p:nvPicPr>
          <p:cNvPr id="5" name="Image 4" descr="Une image contenant personne, homme, extérieur, portant&#10;&#10;Description générée automatiquement">
            <a:extLst>
              <a:ext uri="{FF2B5EF4-FFF2-40B4-BE49-F238E27FC236}">
                <a16:creationId xmlns:a16="http://schemas.microsoft.com/office/drawing/2014/main" id="{E6CF5CFA-D599-43DA-8C08-D0F7A178B41A}"/>
              </a:ext>
            </a:extLst>
          </p:cNvPr>
          <p:cNvPicPr>
            <a:picLocks noChangeAspect="1"/>
          </p:cNvPicPr>
          <p:nvPr/>
        </p:nvPicPr>
        <p:blipFill>
          <a:blip r:embed="rId3"/>
          <a:stretch>
            <a:fillRect/>
          </a:stretch>
        </p:blipFill>
        <p:spPr>
          <a:xfrm>
            <a:off x="197370" y="910849"/>
            <a:ext cx="5466709" cy="4695472"/>
          </a:xfrm>
          <a:prstGeom prst="rect">
            <a:avLst/>
          </a:prstGeom>
        </p:spPr>
      </p:pic>
      <p:sp>
        <p:nvSpPr>
          <p:cNvPr id="3" name="Rectangle 2"/>
          <p:cNvSpPr/>
          <p:nvPr/>
        </p:nvSpPr>
        <p:spPr>
          <a:xfrm>
            <a:off x="6096000" y="397401"/>
            <a:ext cx="4957043" cy="6063198"/>
          </a:xfrm>
          <a:prstGeom prst="rect">
            <a:avLst/>
          </a:prstGeom>
          <a:noFill/>
        </p:spPr>
        <p:txBody>
          <a:bodyPr wrap="square">
            <a:spAutoFit/>
          </a:bodyPr>
          <a:lstStyle/>
          <a:p>
            <a:r>
              <a:rPr lang="fr-FR" sz="2200" dirty="0">
                <a:solidFill>
                  <a:schemeClr val="bg1"/>
                </a:solidFill>
              </a:rPr>
              <a:t> </a:t>
            </a:r>
            <a:r>
              <a:rPr lang="fr-FR" sz="2800" i="1" dirty="0">
                <a:solidFill>
                  <a:schemeClr val="bg1"/>
                </a:solidFill>
              </a:rPr>
              <a:t>« Puisque la foi est une lumière, elle nous invite à nous incorporer en elle, à explorer toujours davantage l’horizon qu’elle éclaire, pour mieux connaître ce que nous aimons (…). La théologie, alors, n’est pas seulement une parole sur Dieu, mais elle est avant tout l’accueil et la recherche d’une intelligence plus profonde de la parole que Dieu nous adresse. »</a:t>
            </a:r>
          </a:p>
          <a:p>
            <a:r>
              <a:rPr lang="fr-FR" sz="2400" dirty="0">
                <a:solidFill>
                  <a:schemeClr val="bg1"/>
                </a:solidFill>
              </a:rPr>
              <a:t>(François, </a:t>
            </a:r>
            <a:r>
              <a:rPr lang="fr-FR" sz="2400" i="1" dirty="0">
                <a:solidFill>
                  <a:schemeClr val="bg1"/>
                </a:solidFill>
              </a:rPr>
              <a:t>Lumen </a:t>
            </a:r>
            <a:r>
              <a:rPr lang="fr-FR" sz="2400" i="1" dirty="0" err="1">
                <a:solidFill>
                  <a:schemeClr val="bg1"/>
                </a:solidFill>
              </a:rPr>
              <a:t>fidei</a:t>
            </a:r>
            <a:r>
              <a:rPr lang="fr-FR" sz="2400" i="1" dirty="0">
                <a:solidFill>
                  <a:schemeClr val="bg1"/>
                </a:solidFill>
              </a:rPr>
              <a:t>, </a:t>
            </a:r>
            <a:r>
              <a:rPr lang="fr-FR" sz="2400" dirty="0">
                <a:solidFill>
                  <a:schemeClr val="bg1"/>
                </a:solidFill>
              </a:rPr>
              <a:t>2013</a:t>
            </a:r>
            <a:r>
              <a:rPr lang="fr-FR" sz="2400" i="1" dirty="0">
                <a:solidFill>
                  <a:schemeClr val="bg1"/>
                </a:solidFill>
              </a:rPr>
              <a:t>, </a:t>
            </a:r>
            <a:r>
              <a:rPr lang="fr-FR" sz="2400" dirty="0">
                <a:solidFill>
                  <a:schemeClr val="bg1"/>
                </a:solidFill>
              </a:rPr>
              <a:t>n°36)</a:t>
            </a:r>
          </a:p>
        </p:txBody>
      </p:sp>
    </p:spTree>
    <p:extLst>
      <p:ext uri="{BB962C8B-B14F-4D97-AF65-F5344CB8AC3E}">
        <p14:creationId xmlns:p14="http://schemas.microsoft.com/office/powerpoint/2010/main" val="356658586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830394" y="5276763"/>
            <a:ext cx="3225812" cy="523220"/>
          </a:xfrm>
          <a:prstGeom prst="rect">
            <a:avLst/>
          </a:prstGeom>
          <a:noFill/>
        </p:spPr>
        <p:txBody>
          <a:bodyPr wrap="square" rtlCol="0">
            <a:spAutoFit/>
          </a:bodyPr>
          <a:lstStyle/>
          <a:p>
            <a:pPr algn="ctr"/>
            <a:r>
              <a:rPr lang="fr-FR" sz="2800" b="1" dirty="0">
                <a:solidFill>
                  <a:srgbClr val="E07301"/>
                </a:solidFill>
              </a:rPr>
              <a:t>7 ENSEIGNANTS</a:t>
            </a:r>
          </a:p>
        </p:txBody>
      </p:sp>
      <p:sp>
        <p:nvSpPr>
          <p:cNvPr id="8" name="ZoneTexte 7"/>
          <p:cNvSpPr txBox="1"/>
          <p:nvPr/>
        </p:nvSpPr>
        <p:spPr>
          <a:xfrm>
            <a:off x="4438677" y="5799983"/>
            <a:ext cx="4525739" cy="523220"/>
          </a:xfrm>
          <a:prstGeom prst="rect">
            <a:avLst/>
          </a:prstGeom>
          <a:noFill/>
        </p:spPr>
        <p:txBody>
          <a:bodyPr wrap="square" rtlCol="0">
            <a:spAutoFit/>
          </a:bodyPr>
          <a:lstStyle/>
          <a:p>
            <a:pPr algn="ctr"/>
            <a:r>
              <a:rPr lang="fr-FR" sz="2800" b="1" dirty="0">
                <a:solidFill>
                  <a:srgbClr val="AB9621"/>
                </a:solidFill>
              </a:rPr>
              <a:t>11 ACCOMPAGNATEURS</a:t>
            </a:r>
          </a:p>
        </p:txBody>
      </p:sp>
      <p:sp>
        <p:nvSpPr>
          <p:cNvPr id="10" name="ZoneTexte 9"/>
          <p:cNvSpPr txBox="1"/>
          <p:nvPr/>
        </p:nvSpPr>
        <p:spPr>
          <a:xfrm>
            <a:off x="5254764" y="6323203"/>
            <a:ext cx="2893566" cy="523220"/>
          </a:xfrm>
          <a:prstGeom prst="rect">
            <a:avLst/>
          </a:prstGeom>
          <a:noFill/>
        </p:spPr>
        <p:txBody>
          <a:bodyPr wrap="square" rtlCol="0">
            <a:spAutoFit/>
          </a:bodyPr>
          <a:lstStyle/>
          <a:p>
            <a:pPr algn="ctr"/>
            <a:r>
              <a:rPr lang="fr-FR" sz="2800" b="1" dirty="0">
                <a:solidFill>
                  <a:srgbClr val="019A02"/>
                </a:solidFill>
              </a:rPr>
              <a:t>3000 ANCIENS</a:t>
            </a:r>
          </a:p>
        </p:txBody>
      </p:sp>
      <p:pic>
        <p:nvPicPr>
          <p:cNvPr id="12" name="Image 11" descr="Une image contenant personne, bâtiment, extérieur, groupe&#10;&#10;Description générée automatiquement">
            <a:extLst>
              <a:ext uri="{FF2B5EF4-FFF2-40B4-BE49-F238E27FC236}">
                <a16:creationId xmlns:a16="http://schemas.microsoft.com/office/drawing/2014/main" id="{D31E66C4-F50A-754B-AC43-0253D667452D}"/>
              </a:ext>
            </a:extLst>
          </p:cNvPr>
          <p:cNvPicPr>
            <a:picLocks noChangeAspect="1"/>
          </p:cNvPicPr>
          <p:nvPr/>
        </p:nvPicPr>
        <p:blipFill rotWithShape="1">
          <a:blip r:embed="rId2"/>
          <a:srcRect l="-3214" t="20187"/>
          <a:stretch/>
        </p:blipFill>
        <p:spPr>
          <a:xfrm>
            <a:off x="1895847" y="11577"/>
            <a:ext cx="8400305" cy="4871804"/>
          </a:xfrm>
          <a:prstGeom prst="rect">
            <a:avLst/>
          </a:prstGeom>
        </p:spPr>
      </p:pic>
    </p:spTree>
    <p:extLst>
      <p:ext uri="{BB962C8B-B14F-4D97-AF65-F5344CB8AC3E}">
        <p14:creationId xmlns:p14="http://schemas.microsoft.com/office/powerpoint/2010/main" val="260013826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407577" y="403034"/>
            <a:ext cx="7607137" cy="830997"/>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t>Inscriptions</a:t>
            </a:r>
          </a:p>
        </p:txBody>
      </p:sp>
      <p:sp>
        <p:nvSpPr>
          <p:cNvPr id="4" name="ZoneTexte 3"/>
          <p:cNvSpPr txBox="1"/>
          <p:nvPr/>
        </p:nvSpPr>
        <p:spPr>
          <a:xfrm>
            <a:off x="5915845" y="2792077"/>
            <a:ext cx="3803262" cy="1877437"/>
          </a:xfrm>
          <a:prstGeom prst="rect">
            <a:avLst/>
          </a:prstGeom>
          <a:noFill/>
        </p:spPr>
        <p:txBody>
          <a:bodyPr wrap="square" rtlCol="0">
            <a:spAutoFit/>
          </a:bodyPr>
          <a:lstStyle/>
          <a:p>
            <a:pPr algn="ctr"/>
            <a:r>
              <a:rPr lang="fr-FR" sz="9600" b="1" dirty="0">
                <a:solidFill>
                  <a:srgbClr val="2D30B1"/>
                </a:solidFill>
              </a:rPr>
              <a:t>  :  69</a:t>
            </a:r>
          </a:p>
          <a:p>
            <a:pPr algn="ctr"/>
            <a:endParaRPr lang="fr-FR" sz="2000" dirty="0">
              <a:solidFill>
                <a:srgbClr val="2D30B1"/>
              </a:solidFill>
            </a:endParaRPr>
          </a:p>
        </p:txBody>
      </p:sp>
      <p:pic>
        <p:nvPicPr>
          <p:cNvPr id="7" name="Picture 2" descr="Le Centre pour l'Intelligence de la Foi - Diocèse de Paris">
            <a:extLst>
              <a:ext uri="{FF2B5EF4-FFF2-40B4-BE49-F238E27FC236}">
                <a16:creationId xmlns:a16="http://schemas.microsoft.com/office/drawing/2014/main" id="{D7D54E53-5835-934E-AD28-4BDAF2B7A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893" y="2436540"/>
            <a:ext cx="3912510" cy="2638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9BD6622-95AE-F047-9DF9-1F307C6D49BB}"/>
              </a:ext>
            </a:extLst>
          </p:cNvPr>
          <p:cNvSpPr/>
          <p:nvPr/>
        </p:nvSpPr>
        <p:spPr>
          <a:xfrm>
            <a:off x="4795453" y="2109787"/>
            <a:ext cx="1585913" cy="26384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6870C"/>
                </a:solidFill>
              </a:rPr>
              <a:t>Promotion</a:t>
            </a:r>
            <a:r>
              <a:rPr lang="fr-FR" sz="9600" b="1" dirty="0">
                <a:solidFill>
                  <a:srgbClr val="E6870C"/>
                </a:solidFill>
              </a:rPr>
              <a:t>51</a:t>
            </a:r>
          </a:p>
        </p:txBody>
      </p:sp>
      <p:sp>
        <p:nvSpPr>
          <p:cNvPr id="2" name="ZoneTexte 1">
            <a:extLst>
              <a:ext uri="{FF2B5EF4-FFF2-40B4-BE49-F238E27FC236}">
                <a16:creationId xmlns:a16="http://schemas.microsoft.com/office/drawing/2014/main" id="{30A97E03-BCC2-5743-A5E0-C1E6A78EE85F}"/>
              </a:ext>
            </a:extLst>
          </p:cNvPr>
          <p:cNvSpPr txBox="1"/>
          <p:nvPr/>
        </p:nvSpPr>
        <p:spPr>
          <a:xfrm>
            <a:off x="2794300" y="4350894"/>
            <a:ext cx="3301700" cy="794635"/>
          </a:xfrm>
          <a:prstGeom prst="rect">
            <a:avLst/>
          </a:prstGeom>
          <a:solidFill>
            <a:schemeClr val="tx1"/>
          </a:solidFill>
        </p:spPr>
        <p:txBody>
          <a:bodyPr wrap="square" rtlCol="0">
            <a:spAutoFit/>
          </a:bodyPr>
          <a:lstStyle/>
          <a:p>
            <a:endParaRPr lang="fr-FR" dirty="0"/>
          </a:p>
        </p:txBody>
      </p:sp>
    </p:spTree>
    <p:extLst>
      <p:ext uri="{BB962C8B-B14F-4D97-AF65-F5344CB8AC3E}">
        <p14:creationId xmlns:p14="http://schemas.microsoft.com/office/powerpoint/2010/main" val="297694518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8D0D"/>
        </a:solidFill>
        <a:effectLst/>
      </p:bgPr>
    </p:bg>
    <p:spTree>
      <p:nvGrpSpPr>
        <p:cNvPr id="1" name=""/>
        <p:cNvGrpSpPr/>
        <p:nvPr/>
      </p:nvGrpSpPr>
      <p:grpSpPr>
        <a:xfrm>
          <a:off x="0" y="0"/>
          <a:ext cx="0" cy="0"/>
          <a:chOff x="0" y="0"/>
          <a:chExt cx="0" cy="0"/>
        </a:xfrm>
      </p:grpSpPr>
      <p:sp>
        <p:nvSpPr>
          <p:cNvPr id="2" name="ZoneTexte 1"/>
          <p:cNvSpPr txBox="1"/>
          <p:nvPr/>
        </p:nvSpPr>
        <p:spPr>
          <a:xfrm>
            <a:off x="3914575" y="98883"/>
            <a:ext cx="4362850" cy="830997"/>
          </a:xfrm>
          <a:prstGeom prst="rect">
            <a:avLst/>
          </a:prstGeom>
          <a:solidFill>
            <a:srgbClr val="EF8D0D"/>
          </a:solidFill>
        </p:spPr>
        <p:txBody>
          <a:bodyPr wrap="square" rtlCol="0">
            <a:spAutoFit/>
          </a:bodyPr>
          <a:lstStyle>
            <a:defPPr>
              <a:defRPr lang="en-US"/>
            </a:defPPr>
            <a:lvl1pPr algn="ctr">
              <a:defRPr sz="48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t>Ile de France</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162" y="1135741"/>
            <a:ext cx="7137578" cy="5592617"/>
          </a:xfrm>
          <a:prstGeom prst="rect">
            <a:avLst/>
          </a:prstGeom>
        </p:spPr>
      </p:pic>
      <p:sp>
        <p:nvSpPr>
          <p:cNvPr id="4" name="ZoneTexte 3"/>
          <p:cNvSpPr txBox="1"/>
          <p:nvPr/>
        </p:nvSpPr>
        <p:spPr>
          <a:xfrm>
            <a:off x="9306888" y="1115893"/>
            <a:ext cx="1283950" cy="4893647"/>
          </a:xfrm>
          <a:prstGeom prst="rect">
            <a:avLst/>
          </a:prstGeom>
          <a:solidFill>
            <a:srgbClr val="E6870C"/>
          </a:solidFill>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a:spAutoFit/>
          </a:bodyPr>
          <a:lstStyle>
            <a:defPPr>
              <a:defRPr lang="en-US"/>
            </a:defPPr>
            <a:lvl1pPr algn="ctr">
              <a:defRPr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400" dirty="0">
                <a:solidFill>
                  <a:schemeClr val="bg2"/>
                </a:solidFill>
                <a:effectLst/>
              </a:rPr>
              <a:t>75 : 20</a:t>
            </a:r>
          </a:p>
          <a:p>
            <a:endParaRPr lang="fr-FR" sz="2400" dirty="0">
              <a:solidFill>
                <a:schemeClr val="bg2"/>
              </a:solidFill>
              <a:effectLst/>
            </a:endParaRPr>
          </a:p>
          <a:p>
            <a:r>
              <a:rPr lang="fr-FR" sz="2400" dirty="0">
                <a:solidFill>
                  <a:schemeClr val="bg2"/>
                </a:solidFill>
                <a:effectLst/>
              </a:rPr>
              <a:t>92 : 26</a:t>
            </a:r>
          </a:p>
          <a:p>
            <a:endParaRPr lang="fr-FR" sz="2400" dirty="0">
              <a:solidFill>
                <a:schemeClr val="bg2"/>
              </a:solidFill>
              <a:effectLst/>
            </a:endParaRPr>
          </a:p>
          <a:p>
            <a:r>
              <a:rPr lang="fr-FR" sz="2400" dirty="0">
                <a:solidFill>
                  <a:schemeClr val="bg2"/>
                </a:solidFill>
                <a:effectLst/>
              </a:rPr>
              <a:t>91 : 6</a:t>
            </a:r>
          </a:p>
          <a:p>
            <a:endParaRPr lang="fr-FR" sz="2400" dirty="0">
              <a:solidFill>
                <a:schemeClr val="bg2"/>
              </a:solidFill>
              <a:effectLst/>
            </a:endParaRPr>
          </a:p>
          <a:p>
            <a:r>
              <a:rPr lang="fr-FR" sz="2400" dirty="0">
                <a:solidFill>
                  <a:schemeClr val="bg2"/>
                </a:solidFill>
                <a:effectLst/>
              </a:rPr>
              <a:t>78 : 4</a:t>
            </a:r>
          </a:p>
          <a:p>
            <a:endParaRPr lang="fr-FR" sz="2400" dirty="0">
              <a:solidFill>
                <a:schemeClr val="bg2"/>
              </a:solidFill>
              <a:effectLst/>
            </a:endParaRPr>
          </a:p>
          <a:p>
            <a:r>
              <a:rPr lang="fr-FR" sz="2400" dirty="0">
                <a:solidFill>
                  <a:schemeClr val="bg2"/>
                </a:solidFill>
                <a:effectLst/>
              </a:rPr>
              <a:t>94 : 1</a:t>
            </a:r>
          </a:p>
          <a:p>
            <a:endParaRPr lang="fr-FR" sz="2400" dirty="0">
              <a:solidFill>
                <a:schemeClr val="bg2"/>
              </a:solidFill>
              <a:effectLst/>
            </a:endParaRPr>
          </a:p>
          <a:p>
            <a:r>
              <a:rPr lang="fr-FR" sz="2400" dirty="0">
                <a:solidFill>
                  <a:schemeClr val="bg2"/>
                </a:solidFill>
                <a:effectLst/>
              </a:rPr>
              <a:t>93 : 1</a:t>
            </a:r>
          </a:p>
          <a:p>
            <a:endParaRPr lang="fr-FR" sz="2400" dirty="0">
              <a:solidFill>
                <a:schemeClr val="bg2"/>
              </a:solidFill>
              <a:effectLst/>
            </a:endParaRPr>
          </a:p>
          <a:p>
            <a:r>
              <a:rPr lang="fr-FR" sz="2400" dirty="0">
                <a:solidFill>
                  <a:schemeClr val="bg2"/>
                </a:solidFill>
                <a:effectLst/>
              </a:rPr>
              <a:t>95 : 1</a:t>
            </a:r>
          </a:p>
        </p:txBody>
      </p:sp>
    </p:spTree>
    <p:extLst>
      <p:ext uri="{BB962C8B-B14F-4D97-AF65-F5344CB8AC3E}">
        <p14:creationId xmlns:p14="http://schemas.microsoft.com/office/powerpoint/2010/main" val="3088132268"/>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8D0D"/>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96F4EB7-A46D-F84E-97AB-022D362DA3C6}"/>
              </a:ext>
            </a:extLst>
          </p:cNvPr>
          <p:cNvPicPr>
            <a:picLocks noChangeAspect="1"/>
          </p:cNvPicPr>
          <p:nvPr/>
        </p:nvPicPr>
        <p:blipFill rotWithShape="1">
          <a:blip r:embed="rId3"/>
          <a:srcRect l="-3266" t="5819" r="4155" b="34950"/>
          <a:stretch/>
        </p:blipFill>
        <p:spPr>
          <a:xfrm>
            <a:off x="2364001" y="224852"/>
            <a:ext cx="7725892" cy="6633148"/>
          </a:xfrm>
          <a:prstGeom prst="rect">
            <a:avLst/>
          </a:prstGeom>
        </p:spPr>
      </p:pic>
      <p:sp>
        <p:nvSpPr>
          <p:cNvPr id="2" name="Ellipse 1">
            <a:extLst>
              <a:ext uri="{FF2B5EF4-FFF2-40B4-BE49-F238E27FC236}">
                <a16:creationId xmlns:a16="http://schemas.microsoft.com/office/drawing/2014/main" id="{A902B1AC-AD2A-204B-B974-C473D90E7602}"/>
              </a:ext>
            </a:extLst>
          </p:cNvPr>
          <p:cNvSpPr/>
          <p:nvPr/>
        </p:nvSpPr>
        <p:spPr>
          <a:xfrm>
            <a:off x="4422098" y="5636301"/>
            <a:ext cx="269823" cy="284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a:extLst>
              <a:ext uri="{FF2B5EF4-FFF2-40B4-BE49-F238E27FC236}">
                <a16:creationId xmlns:a16="http://schemas.microsoft.com/office/drawing/2014/main" id="{C3D357F3-372B-624C-8082-ABF0BD03BC80}"/>
              </a:ext>
            </a:extLst>
          </p:cNvPr>
          <p:cNvSpPr/>
          <p:nvPr/>
        </p:nvSpPr>
        <p:spPr>
          <a:xfrm>
            <a:off x="3165423" y="2031166"/>
            <a:ext cx="269823" cy="284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2914E441-3F0E-F34E-9786-3A54431F5D3B}"/>
              </a:ext>
            </a:extLst>
          </p:cNvPr>
          <p:cNvSpPr/>
          <p:nvPr/>
        </p:nvSpPr>
        <p:spPr>
          <a:xfrm>
            <a:off x="5368977" y="1496516"/>
            <a:ext cx="269823" cy="284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Ellipse 6">
            <a:extLst>
              <a:ext uri="{FF2B5EF4-FFF2-40B4-BE49-F238E27FC236}">
                <a16:creationId xmlns:a16="http://schemas.microsoft.com/office/drawing/2014/main" id="{6CFE5992-4970-874C-A600-B0AFAFDE96C7}"/>
              </a:ext>
            </a:extLst>
          </p:cNvPr>
          <p:cNvSpPr/>
          <p:nvPr/>
        </p:nvSpPr>
        <p:spPr>
          <a:xfrm>
            <a:off x="7679961" y="3782517"/>
            <a:ext cx="269823" cy="284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Ellipse 7">
            <a:extLst>
              <a:ext uri="{FF2B5EF4-FFF2-40B4-BE49-F238E27FC236}">
                <a16:creationId xmlns:a16="http://schemas.microsoft.com/office/drawing/2014/main" id="{BEAA9796-E097-654E-8C43-3C382801C55C}"/>
              </a:ext>
            </a:extLst>
          </p:cNvPr>
          <p:cNvSpPr/>
          <p:nvPr/>
        </p:nvSpPr>
        <p:spPr>
          <a:xfrm>
            <a:off x="8207114" y="1736359"/>
            <a:ext cx="269823" cy="284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Ellipse 8">
            <a:extLst>
              <a:ext uri="{FF2B5EF4-FFF2-40B4-BE49-F238E27FC236}">
                <a16:creationId xmlns:a16="http://schemas.microsoft.com/office/drawing/2014/main" id="{E47BBA01-8CE2-384F-81AB-6FFC0440840B}"/>
              </a:ext>
            </a:extLst>
          </p:cNvPr>
          <p:cNvSpPr/>
          <p:nvPr/>
        </p:nvSpPr>
        <p:spPr>
          <a:xfrm>
            <a:off x="6535711" y="794477"/>
            <a:ext cx="269823" cy="28481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1">
                  <a:lumMod val="75000"/>
                </a:schemeClr>
              </a:solidFill>
            </a:endParaRPr>
          </a:p>
        </p:txBody>
      </p:sp>
      <p:sp>
        <p:nvSpPr>
          <p:cNvPr id="10" name="Ellipse 9">
            <a:extLst>
              <a:ext uri="{FF2B5EF4-FFF2-40B4-BE49-F238E27FC236}">
                <a16:creationId xmlns:a16="http://schemas.microsoft.com/office/drawing/2014/main" id="{1BC028F3-A678-724B-A3A6-4131209F400F}"/>
              </a:ext>
            </a:extLst>
          </p:cNvPr>
          <p:cNvSpPr/>
          <p:nvPr/>
        </p:nvSpPr>
        <p:spPr>
          <a:xfrm flipV="1">
            <a:off x="5503888" y="2768180"/>
            <a:ext cx="269823" cy="2848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3963726027"/>
      </p:ext>
    </p:extLst>
  </p:cSld>
  <p:clrMapOvr>
    <a:overrideClrMapping bg1="dk1" tx1="lt1" bg2="dk2" tx2="lt2" accent1="accent1" accent2="accent2" accent3="accent3" accent4="accent4" accent5="accent5" accent6="accent6" hlink="hlink" folHlink="folHlink"/>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10.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11.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2.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3.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4.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5.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6.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7.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8.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ppt/theme/themeOverride9.xml><?xml version="1.0" encoding="utf-8"?>
<a:themeOverride xmlns:a="http://schemas.openxmlformats.org/drawingml/2006/main">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themeOverride>
</file>

<file path=docProps/app.xml><?xml version="1.0" encoding="utf-8"?>
<Properties xmlns="http://schemas.openxmlformats.org/officeDocument/2006/extended-properties" xmlns:vt="http://schemas.openxmlformats.org/officeDocument/2006/docPropsVTypes">
  <Template/>
  <TotalTime>1040</TotalTime>
  <Words>411</Words>
  <Application>Microsoft Macintosh PowerPoint</Application>
  <PresentationFormat>Grand écran</PresentationFormat>
  <Paragraphs>92</Paragraphs>
  <Slides>25</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Calibri</vt:lpstr>
      <vt:lpstr>MS Shell Dlg 2</vt:lpstr>
      <vt:lpstr>Wingdings</vt:lpstr>
      <vt:lpstr>Wingdings 3</vt:lpstr>
      <vt:lpstr>Madison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 Vx</dc:creator>
  <cp:lastModifiedBy>Aude Ragozin</cp:lastModifiedBy>
  <cp:revision>21</cp:revision>
  <dcterms:created xsi:type="dcterms:W3CDTF">2020-10-11T17:59:05Z</dcterms:created>
  <dcterms:modified xsi:type="dcterms:W3CDTF">2021-10-02T15:47:31Z</dcterms:modified>
</cp:coreProperties>
</file>